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sk-SK" smtClean="0"/>
              <a:t>Kliknite sem a upravte štýl predlohy nadpisov.</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Zástupný symbol dátumu 27"/>
          <p:cNvSpPr>
            <a:spLocks noGrp="1"/>
          </p:cNvSpPr>
          <p:nvPr>
            <p:ph type="dt" sz="half" idx="10"/>
          </p:nvPr>
        </p:nvSpPr>
        <p:spPr bwMode="auto">
          <a:xfrm rot="5400000">
            <a:off x="7764621" y="1174097"/>
            <a:ext cx="2286000" cy="381000"/>
          </a:xfrm>
        </p:spPr>
        <p:txBody>
          <a:bodyPr/>
          <a:lstStyle/>
          <a:p>
            <a:fld id="{6A812B65-9A1B-42FF-8DDA-365A2B0950AF}" type="datetimeFigureOut">
              <a:rPr lang="sk-SK" smtClean="0"/>
              <a:pPr/>
              <a:t>10. 12. 2021</a:t>
            </a:fld>
            <a:endParaRPr lang="sk-SK"/>
          </a:p>
        </p:txBody>
      </p:sp>
      <p:sp>
        <p:nvSpPr>
          <p:cNvPr id="17" name="Zástupný symbol päty 16"/>
          <p:cNvSpPr>
            <a:spLocks noGrp="1"/>
          </p:cNvSpPr>
          <p:nvPr>
            <p:ph type="ftr" sz="quarter" idx="11"/>
          </p:nvPr>
        </p:nvSpPr>
        <p:spPr bwMode="auto">
          <a:xfrm rot="5400000">
            <a:off x="7077269" y="4181669"/>
            <a:ext cx="3657600" cy="384048"/>
          </a:xfrm>
        </p:spPr>
        <p:txBody>
          <a:bodyPr/>
          <a:lstStyle/>
          <a:p>
            <a:endParaRPr lang="sk-SK"/>
          </a:p>
        </p:txBody>
      </p:sp>
      <p:sp>
        <p:nvSpPr>
          <p:cNvPr id="10" name="Obdĺž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ĺž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ĺž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ovná spojnic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ovná spojnic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ovná spojnic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ĺž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čísla snímky 28"/>
          <p:cNvSpPr>
            <a:spLocks noGrp="1"/>
          </p:cNvSpPr>
          <p:nvPr>
            <p:ph type="sldNum" sz="quarter" idx="12"/>
          </p:nvPr>
        </p:nvSpPr>
        <p:spPr bwMode="auto">
          <a:xfrm>
            <a:off x="1325544" y="4928702"/>
            <a:ext cx="609600" cy="517524"/>
          </a:xfrm>
        </p:spPr>
        <p:txBody>
          <a:bodyPr/>
          <a:lstStyle/>
          <a:p>
            <a:fld id="{D6463108-0728-4F2C-A3A7-356034624A9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9"/>
            <a:ext cx="1676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8" name="Zástupný symbol obsahu 7"/>
          <p:cNvSpPr>
            <a:spLocks noGrp="1"/>
          </p:cNvSpPr>
          <p:nvPr>
            <p:ph sz="quarter" idx="1"/>
          </p:nvPr>
        </p:nvSpPr>
        <p:spPr>
          <a:xfrm>
            <a:off x="457200" y="1600200"/>
            <a:ext cx="7467600" cy="487375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4"/>
          </p:nvPr>
        </p:nvSpPr>
        <p:spPr/>
        <p:txBody>
          <a:bodyPr rtlCol="0"/>
          <a:lstStyle/>
          <a:p>
            <a:fld id="{6A812B65-9A1B-42FF-8DDA-365A2B0950AF}" type="datetimeFigureOut">
              <a:rPr lang="sk-SK" smtClean="0"/>
              <a:pPr/>
              <a:t>10. 12. 2021</a:t>
            </a:fld>
            <a:endParaRPr lang="sk-SK"/>
          </a:p>
        </p:txBody>
      </p:sp>
      <p:sp>
        <p:nvSpPr>
          <p:cNvPr id="9" name="Zástupný symbol čísla snímky 8"/>
          <p:cNvSpPr>
            <a:spLocks noGrp="1"/>
          </p:cNvSpPr>
          <p:nvPr>
            <p:ph type="sldNum" sz="quarter" idx="15"/>
          </p:nvPr>
        </p:nvSpPr>
        <p:spPr/>
        <p:txBody>
          <a:bodyPr rtlCol="0"/>
          <a:lstStyle/>
          <a:p>
            <a:fld id="{D6463108-0728-4F2C-A3A7-356034624A9C}" type="slidenum">
              <a:rPr lang="sk-SK" smtClean="0"/>
              <a:pPr/>
              <a:t>‹#›</a:t>
            </a:fld>
            <a:endParaRPr lang="sk-SK"/>
          </a:p>
        </p:txBody>
      </p:sp>
      <p:sp>
        <p:nvSpPr>
          <p:cNvPr id="10" name="Zástupný symbol päty 9"/>
          <p:cNvSpPr>
            <a:spLocks noGrp="1"/>
          </p:cNvSpPr>
          <p:nvPr>
            <p:ph type="ftr" sz="quarter" idx="16"/>
          </p:nvPr>
        </p:nvSpPr>
        <p:spPr/>
        <p:txBody>
          <a:bodyPr rtlCol="0"/>
          <a:lstStyle/>
          <a:p>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bwMode="auto">
          <a:xfrm rot="5400000">
            <a:off x="7763256" y="1170432"/>
            <a:ext cx="2286000" cy="381000"/>
          </a:xfrm>
        </p:spPr>
        <p:txBody>
          <a:bodyPr/>
          <a:lstStyle/>
          <a:p>
            <a:fld id="{6A812B65-9A1B-42FF-8DDA-365A2B0950AF}" type="datetimeFigureOut">
              <a:rPr lang="sk-SK" smtClean="0"/>
              <a:pPr/>
              <a:t>10. 12. 2021</a:t>
            </a:fld>
            <a:endParaRPr lang="sk-SK"/>
          </a:p>
        </p:txBody>
      </p:sp>
      <p:sp>
        <p:nvSpPr>
          <p:cNvPr id="5" name="Zástupný symbol päty 4"/>
          <p:cNvSpPr>
            <a:spLocks noGrp="1"/>
          </p:cNvSpPr>
          <p:nvPr>
            <p:ph type="ftr" sz="quarter" idx="11"/>
          </p:nvPr>
        </p:nvSpPr>
        <p:spPr bwMode="auto">
          <a:xfrm rot="5400000">
            <a:off x="7077456" y="4178808"/>
            <a:ext cx="3657600" cy="384048"/>
          </a:xfrm>
        </p:spPr>
        <p:txBody>
          <a:bodyPr/>
          <a:lstStyle/>
          <a:p>
            <a:endParaRPr lang="sk-SK"/>
          </a:p>
        </p:txBody>
      </p:sp>
      <p:sp>
        <p:nvSpPr>
          <p:cNvPr id="9" name="Obdĺž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ĺž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ĺž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ovná spojnic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ovná spojnic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ĺž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ovná spojnic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čísla snímky 5"/>
          <p:cNvSpPr>
            <a:spLocks noGrp="1"/>
          </p:cNvSpPr>
          <p:nvPr>
            <p:ph type="sldNum" sz="quarter" idx="12"/>
          </p:nvPr>
        </p:nvSpPr>
        <p:spPr bwMode="auto">
          <a:xfrm>
            <a:off x="1340616" y="4928702"/>
            <a:ext cx="609600" cy="517524"/>
          </a:xfrm>
        </p:spPr>
        <p:txBody>
          <a:bodyPr/>
          <a:lstStyle/>
          <a:p>
            <a:fld id="{D6463108-0728-4F2C-A3A7-356034624A9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p:txBody>
          <a:bodyPr/>
          <a:lstStyle/>
          <a:p>
            <a:fld id="{6A812B65-9A1B-42FF-8DDA-365A2B0950AF}" type="datetimeFigureOut">
              <a:rPr lang="sk-SK" smtClean="0"/>
              <a:pPr/>
              <a:t>10. 12. 2021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
        <p:nvSpPr>
          <p:cNvPr id="9" name="Zástupný symbol obsahu 8"/>
          <p:cNvSpPr>
            <a:spLocks noGrp="1"/>
          </p:cNvSpPr>
          <p:nvPr>
            <p:ph sz="quarter" idx="1"/>
          </p:nvPr>
        </p:nvSpPr>
        <p:spPr>
          <a:xfrm>
            <a:off x="457200"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1" name="Zástupný symbol obsahu 10"/>
          <p:cNvSpPr>
            <a:spLocks noGrp="1"/>
          </p:cNvSpPr>
          <p:nvPr>
            <p:ph sz="quarter" idx="2"/>
          </p:nvPr>
        </p:nvSpPr>
        <p:spPr>
          <a:xfrm>
            <a:off x="4270248"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sk-SK" smtClean="0"/>
              <a:t>Kliknite sem a upravte štýl predlohy nadpisov.</a:t>
            </a:r>
            <a:endParaRPr kumimoji="0" lang="en-US"/>
          </a:p>
        </p:txBody>
      </p:sp>
      <p:sp>
        <p:nvSpPr>
          <p:cNvPr id="7" name="Zástupný symbol dátumu 6"/>
          <p:cNvSpPr>
            <a:spLocks noGrp="1"/>
          </p:cNvSpPr>
          <p:nvPr>
            <p:ph type="dt" sz="half" idx="10"/>
          </p:nvPr>
        </p:nvSpPr>
        <p:spPr/>
        <p:txBody>
          <a:bodyPr/>
          <a:lstStyle/>
          <a:p>
            <a:fld id="{6A812B65-9A1B-42FF-8DDA-365A2B0950AF}" type="datetimeFigureOut">
              <a:rPr lang="sk-SK" smtClean="0"/>
              <a:pPr/>
              <a:t>10. 12. 2021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
        <p:nvSpPr>
          <p:cNvPr id="11" name="Zástupný symbol obsahu 10"/>
          <p:cNvSpPr>
            <a:spLocks noGrp="1"/>
          </p:cNvSpPr>
          <p:nvPr>
            <p:ph sz="quarter" idx="2"/>
          </p:nvPr>
        </p:nvSpPr>
        <p:spPr>
          <a:xfrm>
            <a:off x="457200"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quarter" idx="4"/>
          </p:nvPr>
        </p:nvSpPr>
        <p:spPr>
          <a:xfrm>
            <a:off x="4371975"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tex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
        <p:nvSpPr>
          <p:cNvPr id="14" name="Zástupný symbol tex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6" name="Zástupný symbol dátumu 5"/>
          <p:cNvSpPr>
            <a:spLocks noGrp="1"/>
          </p:cNvSpPr>
          <p:nvPr>
            <p:ph type="dt" sz="half" idx="10"/>
          </p:nvPr>
        </p:nvSpPr>
        <p:spPr/>
        <p:txBody>
          <a:bodyPr rtlCol="0"/>
          <a:lstStyle/>
          <a:p>
            <a:fld id="{6A812B65-9A1B-42FF-8DDA-365A2B0950AF}" type="datetimeFigureOut">
              <a:rPr lang="sk-SK" smtClean="0"/>
              <a:pPr/>
              <a:t>10. 12. 2021</a:t>
            </a:fld>
            <a:endParaRPr lang="sk-SK"/>
          </a:p>
        </p:txBody>
      </p:sp>
      <p:sp>
        <p:nvSpPr>
          <p:cNvPr id="7" name="Zástupný symbol čísla snímky 6"/>
          <p:cNvSpPr>
            <a:spLocks noGrp="1"/>
          </p:cNvSpPr>
          <p:nvPr>
            <p:ph type="sldNum" sz="quarter" idx="11"/>
          </p:nvPr>
        </p:nvSpPr>
        <p:spPr/>
        <p:txBody>
          <a:bodyPr rtlCol="0"/>
          <a:lstStyle/>
          <a:p>
            <a:fld id="{D6463108-0728-4F2C-A3A7-356034624A9C}" type="slidenum">
              <a:rPr lang="sk-SK" smtClean="0"/>
              <a:pPr/>
              <a:t>‹#›</a:t>
            </a:fld>
            <a:endParaRPr lang="sk-SK"/>
          </a:p>
        </p:txBody>
      </p:sp>
      <p:sp>
        <p:nvSpPr>
          <p:cNvPr id="8" name="Zástupný symbol päty 7"/>
          <p:cNvSpPr>
            <a:spLocks noGrp="1"/>
          </p:cNvSpPr>
          <p:nvPr>
            <p:ph type="ftr" sz="quarter" idx="12"/>
          </p:nvPr>
        </p:nvSpPr>
        <p:spPr/>
        <p:txBody>
          <a:bodyPr rtlCol="0"/>
          <a:lstStyle/>
          <a:p>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10. 12. 2021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10" name="Rovná spojnic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8" name="Rovná spojnic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á spojnic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ovná spojnic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ĺž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obsahu 17"/>
          <p:cNvSpPr>
            <a:spLocks noGrp="1"/>
          </p:cNvSpPr>
          <p:nvPr>
            <p:ph sz="quarter" idx="1"/>
          </p:nvPr>
        </p:nvSpPr>
        <p:spPr>
          <a:xfrm>
            <a:off x="304800" y="274320"/>
            <a:ext cx="5638800" cy="6327648"/>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1" name="Zástupný symbol dátumu 20"/>
          <p:cNvSpPr>
            <a:spLocks noGrp="1"/>
          </p:cNvSpPr>
          <p:nvPr>
            <p:ph type="dt" sz="half" idx="14"/>
          </p:nvPr>
        </p:nvSpPr>
        <p:spPr/>
        <p:txBody>
          <a:bodyPr rtlCol="0"/>
          <a:lstStyle/>
          <a:p>
            <a:fld id="{6A812B65-9A1B-42FF-8DDA-365A2B0950AF}" type="datetimeFigureOut">
              <a:rPr lang="sk-SK" smtClean="0"/>
              <a:pPr/>
              <a:t>10. 12. 2021</a:t>
            </a:fld>
            <a:endParaRPr lang="sk-SK"/>
          </a:p>
        </p:txBody>
      </p:sp>
      <p:sp>
        <p:nvSpPr>
          <p:cNvPr id="22" name="Zástupný symbol čísla snímky 21"/>
          <p:cNvSpPr>
            <a:spLocks noGrp="1"/>
          </p:cNvSpPr>
          <p:nvPr>
            <p:ph type="sldNum" sz="quarter" idx="15"/>
          </p:nvPr>
        </p:nvSpPr>
        <p:spPr/>
        <p:txBody>
          <a:bodyPr rtlCol="0"/>
          <a:lstStyle/>
          <a:p>
            <a:fld id="{D6463108-0728-4F2C-A3A7-356034624A9C}" type="slidenum">
              <a:rPr lang="sk-SK" smtClean="0"/>
              <a:pPr/>
              <a:t>‹#›</a:t>
            </a:fld>
            <a:endParaRPr lang="sk-SK"/>
          </a:p>
        </p:txBody>
      </p:sp>
      <p:sp>
        <p:nvSpPr>
          <p:cNvPr id="23" name="Zástupný symbol päty 22"/>
          <p:cNvSpPr>
            <a:spLocks noGrp="1"/>
          </p:cNvSpPr>
          <p:nvPr>
            <p:ph type="ftr" sz="quarter" idx="16"/>
          </p:nvPr>
        </p:nvSpPr>
        <p:spPr/>
        <p:txBody>
          <a:bodyPr rtlCol="0"/>
          <a:lstStyle/>
          <a:p>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9" name="Rovná spojnic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10" name="Rovná spojnic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ĺž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vná spojnic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ovná spojnic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ovná spojnic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dátumu 16"/>
          <p:cNvSpPr>
            <a:spLocks noGrp="1"/>
          </p:cNvSpPr>
          <p:nvPr>
            <p:ph type="dt" sz="half" idx="10"/>
          </p:nvPr>
        </p:nvSpPr>
        <p:spPr/>
        <p:txBody>
          <a:bodyPr rtlCol="0"/>
          <a:lstStyle/>
          <a:p>
            <a:fld id="{6A812B65-9A1B-42FF-8DDA-365A2B0950AF}" type="datetimeFigureOut">
              <a:rPr lang="sk-SK" smtClean="0"/>
              <a:pPr/>
              <a:t>10. 12. 2021</a:t>
            </a:fld>
            <a:endParaRPr lang="sk-SK"/>
          </a:p>
        </p:txBody>
      </p:sp>
      <p:sp>
        <p:nvSpPr>
          <p:cNvPr id="18" name="Zástupný symbol čísla snímky 17"/>
          <p:cNvSpPr>
            <a:spLocks noGrp="1"/>
          </p:cNvSpPr>
          <p:nvPr>
            <p:ph type="sldNum" sz="quarter" idx="11"/>
          </p:nvPr>
        </p:nvSpPr>
        <p:spPr/>
        <p:txBody>
          <a:bodyPr rtlCol="0"/>
          <a:lstStyle/>
          <a:p>
            <a:fld id="{D6463108-0728-4F2C-A3A7-356034624A9C}" type="slidenum">
              <a:rPr lang="sk-SK" smtClean="0"/>
              <a:pPr/>
              <a:t>‹#›</a:t>
            </a:fld>
            <a:endParaRPr lang="sk-SK"/>
          </a:p>
        </p:txBody>
      </p:sp>
      <p:sp>
        <p:nvSpPr>
          <p:cNvPr id="21" name="Zástupný symbol päty 20"/>
          <p:cNvSpPr>
            <a:spLocks noGrp="1"/>
          </p:cNvSpPr>
          <p:nvPr>
            <p:ph type="ftr" sz="quarter" idx="12"/>
          </p:nvPr>
        </p:nvSpPr>
        <p:spPr/>
        <p:txBody>
          <a:bodyPr rtlCol="0"/>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7000"/>
            <a:lum/>
          </a:blip>
          <a:srcRect/>
          <a:stretch>
            <a:fillRect l="-1000" r="-1000"/>
          </a:stretch>
        </a:blipFill>
        <a:effectLst/>
      </p:bgPr>
    </p:bg>
    <p:spTree>
      <p:nvGrpSpPr>
        <p:cNvPr id="1" name=""/>
        <p:cNvGrpSpPr/>
        <p:nvPr/>
      </p:nvGrpSpPr>
      <p:grpSpPr>
        <a:xfrm>
          <a:off x="0" y="0"/>
          <a:ext cx="0" cy="0"/>
          <a:chOff x="0" y="0"/>
          <a:chExt cx="0" cy="0"/>
        </a:xfrm>
      </p:grpSpPr>
      <p:sp>
        <p:nvSpPr>
          <p:cNvPr id="16" name="Rovná spojnic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nadpisu 21"/>
          <p:cNvSpPr>
            <a:spLocks noGrp="1"/>
          </p:cNvSpPr>
          <p:nvPr>
            <p:ph type="title"/>
          </p:nvPr>
        </p:nvSpPr>
        <p:spPr>
          <a:xfrm>
            <a:off x="457200" y="274638"/>
            <a:ext cx="7467600" cy="1143000"/>
          </a:xfrm>
          <a:prstGeom prst="rect">
            <a:avLst/>
          </a:prstGeom>
        </p:spPr>
        <p:txBody>
          <a:bodyPr vert="horz" anchor="b">
            <a:normAutofit/>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A812B65-9A1B-42FF-8DDA-365A2B0950AF}" type="datetimeFigureOut">
              <a:rPr lang="sk-SK" smtClean="0"/>
              <a:pPr/>
              <a:t>10. 12. 2021</a:t>
            </a:fld>
            <a:endParaRPr lang="sk-SK"/>
          </a:p>
        </p:txBody>
      </p:sp>
      <p:sp>
        <p:nvSpPr>
          <p:cNvPr id="3" name="Zástupný symbol päty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k-SK"/>
          </a:p>
        </p:txBody>
      </p:sp>
      <p:sp>
        <p:nvSpPr>
          <p:cNvPr id="7" name="Rovná spojnic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ovná spojnic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ĺž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čísla snímky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463108-0728-4F2C-A3A7-356034624A9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Można jeszcze ubezpieczyć oziminy - PODR w Szepietowie"/>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Nadpis 1"/>
          <p:cNvSpPr>
            <a:spLocks noGrp="1"/>
          </p:cNvSpPr>
          <p:nvPr>
            <p:ph type="title"/>
          </p:nvPr>
        </p:nvSpPr>
        <p:spPr>
          <a:xfrm>
            <a:off x="457200" y="274638"/>
            <a:ext cx="8229600" cy="4525962"/>
          </a:xfrm>
          <a:ln>
            <a:solidFill>
              <a:schemeClr val="accent1">
                <a:lumMod val="50000"/>
              </a:schemeClr>
            </a:solidFill>
          </a:ln>
          <a:scene3d>
            <a:camera prst="orthographicFront"/>
            <a:lightRig rig="threePt" dir="t"/>
          </a:scene3d>
          <a:sp3d>
            <a:bevelT prst="convex"/>
          </a:sp3d>
        </p:spPr>
        <p:txBody>
          <a:bodyPr>
            <a:normAutofit/>
          </a:bodyPr>
          <a:lstStyle/>
          <a:p>
            <a:pPr algn="ctr"/>
            <a:r>
              <a:rPr lang="sk-SK" sz="6000" b="1" dirty="0" smtClean="0">
                <a:solidFill>
                  <a:schemeClr val="accent1"/>
                </a:solidFill>
              </a:rPr>
              <a:t>Katechéta v dnešnej spoločnosti</a:t>
            </a:r>
            <a:br>
              <a:rPr lang="sk-SK" sz="6000" b="1" dirty="0" smtClean="0">
                <a:solidFill>
                  <a:schemeClr val="accent1"/>
                </a:solidFill>
              </a:rPr>
            </a:br>
            <a:r>
              <a:rPr lang="sk-SK" sz="2000" b="1" dirty="0" smtClean="0">
                <a:solidFill>
                  <a:schemeClr val="accent1"/>
                </a:solidFill>
              </a:rPr>
              <a:t>Mgr. Monika Skladaná</a:t>
            </a:r>
            <a:r>
              <a:rPr lang="sk-SK" b="1" dirty="0" smtClean="0">
                <a:solidFill>
                  <a:schemeClr val="tx2">
                    <a:lumMod val="75000"/>
                  </a:schemeClr>
                </a:solidFill>
              </a:rPr>
              <a:t/>
            </a:r>
            <a:br>
              <a:rPr lang="sk-SK" b="1" dirty="0" smtClean="0">
                <a:solidFill>
                  <a:schemeClr val="tx2">
                    <a:lumMod val="75000"/>
                  </a:schemeClr>
                </a:solidFill>
              </a:rPr>
            </a:br>
            <a:r>
              <a:rPr lang="sk-SK" dirty="0" smtClean="0">
                <a:solidFill>
                  <a:srgbClr val="00B050"/>
                </a:solidFill>
              </a:rPr>
              <a:t/>
            </a:r>
            <a:br>
              <a:rPr lang="sk-SK" dirty="0" smtClean="0">
                <a:solidFill>
                  <a:srgbClr val="00B050"/>
                </a:solidFill>
              </a:rPr>
            </a:br>
            <a:endParaRPr lang="sk-SK" dirty="0">
              <a:solidFill>
                <a:srgbClr val="00B050"/>
              </a:solidFill>
            </a:endParaRPr>
          </a:p>
        </p:txBody>
      </p:sp>
      <p:pic>
        <p:nvPicPr>
          <p:cNvPr id="4" name="Picture 2" descr="Cirkev ~ Náboženstvo – Referáty | Zones.sk"/>
          <p:cNvPicPr>
            <a:picLocks noChangeAspect="1" noChangeArrowheads="1"/>
          </p:cNvPicPr>
          <p:nvPr/>
        </p:nvPicPr>
        <p:blipFill>
          <a:blip r:embed="rId3" cstate="print"/>
          <a:srcRect/>
          <a:stretch>
            <a:fillRect/>
          </a:stretch>
        </p:blipFill>
        <p:spPr bwMode="auto">
          <a:xfrm>
            <a:off x="3429000" y="4495800"/>
            <a:ext cx="2562225" cy="17907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600" b="1" dirty="0" smtClean="0">
                <a:solidFill>
                  <a:schemeClr val="accent1"/>
                </a:solidFill>
              </a:rPr>
              <a:t>Ako sa najlepšie pripraviť na katechézu?</a:t>
            </a:r>
            <a:br>
              <a:rPr lang="sk-SK" sz="2600" b="1" dirty="0" smtClean="0">
                <a:solidFill>
                  <a:schemeClr val="accent1"/>
                </a:solidFill>
              </a:rPr>
            </a:br>
            <a:endParaRPr lang="sk-SK" sz="2600" b="1" dirty="0">
              <a:solidFill>
                <a:schemeClr val="accent1"/>
              </a:solidFill>
            </a:endParaRPr>
          </a:p>
        </p:txBody>
      </p:sp>
      <p:sp>
        <p:nvSpPr>
          <p:cNvPr id="3" name="Zástupný symbol obsahu 2"/>
          <p:cNvSpPr>
            <a:spLocks noGrp="1"/>
          </p:cNvSpPr>
          <p:nvPr>
            <p:ph sz="quarter" idx="1"/>
          </p:nvPr>
        </p:nvSpPr>
        <p:spPr/>
        <p:txBody>
          <a:bodyPr>
            <a:normAutofit/>
          </a:bodyPr>
          <a:lstStyle/>
          <a:p>
            <a:r>
              <a:rPr lang="sk-SK" b="1" dirty="0" smtClean="0"/>
              <a:t>Zanechajme </a:t>
            </a:r>
            <a:r>
              <a:rPr lang="sk-SK" b="1" dirty="0" err="1" smtClean="0"/>
              <a:t>prílišné</a:t>
            </a:r>
            <a:r>
              <a:rPr lang="sk-SK" b="1" dirty="0" smtClean="0"/>
              <a:t> starosti o samých seba, o </a:t>
            </a:r>
            <a:r>
              <a:rPr lang="sk-SK" b="1" dirty="0" err="1" smtClean="0"/>
              <a:t>naše</a:t>
            </a:r>
            <a:r>
              <a:rPr lang="sk-SK" b="1" dirty="0" smtClean="0"/>
              <a:t> </a:t>
            </a:r>
            <a:r>
              <a:rPr lang="sk-SK" b="1" dirty="0" err="1" smtClean="0"/>
              <a:t>štruktúry</a:t>
            </a:r>
            <a:r>
              <a:rPr lang="sk-SK" b="1" dirty="0" smtClean="0"/>
              <a:t> </a:t>
            </a:r>
            <a:r>
              <a:rPr lang="sk-SK" b="1" dirty="0" err="1" smtClean="0"/>
              <a:t>či</a:t>
            </a:r>
            <a:r>
              <a:rPr lang="sk-SK" b="1" dirty="0" smtClean="0"/>
              <a:t> </a:t>
            </a:r>
            <a:r>
              <a:rPr lang="sk-SK" b="1" dirty="0" err="1" smtClean="0"/>
              <a:t>o</a:t>
            </a:r>
            <a:r>
              <a:rPr lang="sk-SK" b="1" dirty="0" smtClean="0"/>
              <a:t> to ako sa </a:t>
            </a:r>
            <a:r>
              <a:rPr lang="sk-SK" b="1" dirty="0" err="1" smtClean="0"/>
              <a:t>spoločnosť</a:t>
            </a:r>
            <a:r>
              <a:rPr lang="sk-SK" b="1" dirty="0" smtClean="0"/>
              <a:t> na </a:t>
            </a:r>
            <a:r>
              <a:rPr lang="sk-SK" b="1" dirty="0" err="1" smtClean="0"/>
              <a:t>nás</a:t>
            </a:r>
            <a:r>
              <a:rPr lang="sk-SK" b="1" dirty="0" smtClean="0"/>
              <a:t> </a:t>
            </a:r>
            <a:r>
              <a:rPr lang="sk-SK" b="1" dirty="0" err="1" smtClean="0"/>
              <a:t>pozerá</a:t>
            </a:r>
            <a:r>
              <a:rPr lang="sk-SK" b="1" dirty="0" smtClean="0"/>
              <a:t>.  </a:t>
            </a:r>
          </a:p>
          <a:p>
            <a:endParaRPr lang="sk-SK" b="1" dirty="0" smtClean="0"/>
          </a:p>
          <a:p>
            <a:r>
              <a:rPr lang="sk-SK" b="1" dirty="0" smtClean="0"/>
              <a:t>Ponorme sa </a:t>
            </a:r>
            <a:r>
              <a:rPr lang="sk-SK" b="1" dirty="0" err="1" smtClean="0"/>
              <a:t>radšej</a:t>
            </a:r>
            <a:r>
              <a:rPr lang="sk-SK" b="1" dirty="0" smtClean="0"/>
              <a:t> do </a:t>
            </a:r>
            <a:r>
              <a:rPr lang="sk-SK" b="1" dirty="0" err="1" smtClean="0"/>
              <a:t>skutočného</a:t>
            </a:r>
            <a:r>
              <a:rPr lang="sk-SK" b="1" dirty="0" smtClean="0"/>
              <a:t> </a:t>
            </a:r>
            <a:r>
              <a:rPr lang="sk-SK" b="1" dirty="0" err="1" smtClean="0"/>
              <a:t>života</a:t>
            </a:r>
            <a:r>
              <a:rPr lang="sk-SK" b="1" dirty="0" smtClean="0"/>
              <a:t> žiakov a položme si </a:t>
            </a:r>
            <a:r>
              <a:rPr lang="sk-SK" b="1" dirty="0" err="1" smtClean="0"/>
              <a:t>túto</a:t>
            </a:r>
            <a:r>
              <a:rPr lang="sk-SK" b="1" dirty="0" smtClean="0"/>
              <a:t> </a:t>
            </a:r>
            <a:r>
              <a:rPr lang="sk-SK" b="1" dirty="0" err="1" smtClean="0"/>
              <a:t>otázku</a:t>
            </a:r>
            <a:r>
              <a:rPr lang="sk-SK" b="1" dirty="0" smtClean="0"/>
              <a:t>: </a:t>
            </a:r>
          </a:p>
          <a:p>
            <a:pPr>
              <a:buNone/>
            </a:pPr>
            <a:r>
              <a:rPr lang="sk-SK" b="1" dirty="0" smtClean="0"/>
              <a:t>   „</a:t>
            </a:r>
            <a:r>
              <a:rPr lang="sk-SK" b="1" dirty="0" err="1" smtClean="0"/>
              <a:t>Aké</a:t>
            </a:r>
            <a:r>
              <a:rPr lang="sk-SK" b="1" dirty="0" smtClean="0"/>
              <a:t> </a:t>
            </a:r>
            <a:r>
              <a:rPr lang="sk-SK" b="1" dirty="0" err="1" smtClean="0"/>
              <a:t>sú</a:t>
            </a:r>
            <a:r>
              <a:rPr lang="sk-SK" b="1" dirty="0" smtClean="0"/>
              <a:t> potreby a </a:t>
            </a:r>
            <a:r>
              <a:rPr lang="sk-SK" b="1" dirty="0" err="1" smtClean="0"/>
              <a:t>duchovné</a:t>
            </a:r>
            <a:r>
              <a:rPr lang="sk-SK" b="1" dirty="0" smtClean="0"/>
              <a:t> </a:t>
            </a:r>
            <a:r>
              <a:rPr lang="sk-SK" b="1" dirty="0" err="1" smtClean="0"/>
              <a:t>očakávania</a:t>
            </a:r>
            <a:r>
              <a:rPr lang="sk-SK" b="1" dirty="0" smtClean="0"/>
              <a:t> našich žiakov?“</a:t>
            </a:r>
          </a:p>
          <a:p>
            <a:endParaRPr lang="sk-SK" b="1" dirty="0" smtClean="0"/>
          </a:p>
          <a:p>
            <a:r>
              <a:rPr lang="sk-SK" b="1" dirty="0" err="1" smtClean="0"/>
              <a:t>Čo</a:t>
            </a:r>
            <a:r>
              <a:rPr lang="sk-SK" b="1" dirty="0" smtClean="0"/>
              <a:t> </a:t>
            </a:r>
            <a:r>
              <a:rPr lang="sk-SK" b="1" dirty="0" err="1" smtClean="0"/>
              <a:t>očakávajú</a:t>
            </a:r>
            <a:r>
              <a:rPr lang="sk-SK" b="1" dirty="0" smtClean="0"/>
              <a:t> od Cirkvi? </a:t>
            </a:r>
          </a:p>
          <a:p>
            <a:endParaRPr lang="sk-SK" b="1" dirty="0" smtClean="0"/>
          </a:p>
          <a:p>
            <a:endParaRPr lang="sk-SK"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600" b="1" dirty="0" smtClean="0">
                <a:solidFill>
                  <a:schemeClr val="accent1"/>
                </a:solidFill>
              </a:rPr>
              <a:t>Sloboda</a:t>
            </a:r>
            <a:r>
              <a:rPr lang="sk-SK" dirty="0" smtClean="0"/>
              <a:t/>
            </a:r>
            <a:br>
              <a:rPr lang="sk-SK" dirty="0" smtClean="0"/>
            </a:br>
            <a:r>
              <a:rPr lang="sk-SK" dirty="0" smtClean="0"/>
              <a:t> </a:t>
            </a:r>
            <a:r>
              <a:rPr lang="sk-SK" sz="2400" b="1" dirty="0" smtClean="0">
                <a:solidFill>
                  <a:schemeClr val="accent1"/>
                </a:solidFill>
              </a:rPr>
              <a:t>Bez slobody niet pravej </a:t>
            </a:r>
            <a:r>
              <a:rPr lang="sk-SK" sz="2400" b="1" dirty="0" err="1" smtClean="0">
                <a:solidFill>
                  <a:schemeClr val="accent1"/>
                </a:solidFill>
              </a:rPr>
              <a:t>ľudskosti</a:t>
            </a:r>
            <a:endParaRPr lang="sk-SK" sz="2400" b="1" dirty="0">
              <a:solidFill>
                <a:schemeClr val="accent1"/>
              </a:solidFill>
            </a:endParaRPr>
          </a:p>
        </p:txBody>
      </p:sp>
      <p:sp>
        <p:nvSpPr>
          <p:cNvPr id="3" name="Zástupný symbol obsahu 2"/>
          <p:cNvSpPr>
            <a:spLocks noGrp="1"/>
          </p:cNvSpPr>
          <p:nvPr>
            <p:ph sz="quarter" idx="1"/>
          </p:nvPr>
        </p:nvSpPr>
        <p:spPr/>
        <p:txBody>
          <a:bodyPr>
            <a:normAutofit fontScale="92500"/>
          </a:bodyPr>
          <a:lstStyle/>
          <a:p>
            <a:endParaRPr lang="sk-SK" dirty="0" smtClean="0"/>
          </a:p>
          <a:p>
            <a:r>
              <a:rPr lang="sk-SK" b="1" dirty="0" smtClean="0"/>
              <a:t>Sloboda je kráčanie ťažkou cestou, ktorú treba </a:t>
            </a:r>
            <a:r>
              <a:rPr lang="sk-SK" b="1" dirty="0" err="1" smtClean="0"/>
              <a:t>neustále</a:t>
            </a:r>
            <a:r>
              <a:rPr lang="sk-SK" b="1" dirty="0" smtClean="0"/>
              <a:t> </a:t>
            </a:r>
            <a:r>
              <a:rPr lang="sk-SK" b="1" dirty="0" err="1" smtClean="0"/>
              <a:t>obnovovať</a:t>
            </a:r>
            <a:r>
              <a:rPr lang="sk-SK" b="1" dirty="0" smtClean="0"/>
              <a:t>, bojovať za ňu každý deň. </a:t>
            </a:r>
          </a:p>
          <a:p>
            <a:r>
              <a:rPr lang="sk-SK" b="1" dirty="0" err="1" smtClean="0"/>
              <a:t>Skutočná</a:t>
            </a:r>
            <a:r>
              <a:rPr lang="sk-SK" b="1" dirty="0" smtClean="0"/>
              <a:t> sloboda nie je orientovaná navonok, ale do seba - k zodpovednosti za svoje rozhodnutia,  </a:t>
            </a:r>
            <a:r>
              <a:rPr lang="sk-SK" b="1" dirty="0" err="1" smtClean="0"/>
              <a:t>rozlišovaniu</a:t>
            </a:r>
            <a:r>
              <a:rPr lang="sk-SK" b="1" dirty="0" smtClean="0"/>
              <a:t>, rozvoju </a:t>
            </a:r>
            <a:r>
              <a:rPr lang="sk-SK" b="1" dirty="0" err="1" smtClean="0"/>
              <a:t>životných</a:t>
            </a:r>
            <a:r>
              <a:rPr lang="sk-SK" b="1" dirty="0" smtClean="0"/>
              <a:t> procesov. </a:t>
            </a:r>
          </a:p>
          <a:p>
            <a:r>
              <a:rPr lang="sk-SK" b="1" dirty="0" err="1" smtClean="0"/>
              <a:t>Nekráčajme</a:t>
            </a:r>
            <a:r>
              <a:rPr lang="sk-SK" b="1" dirty="0" smtClean="0"/>
              <a:t> </a:t>
            </a:r>
            <a:r>
              <a:rPr lang="sk-SK" b="1" dirty="0" err="1" smtClean="0"/>
              <a:t>ďalej</a:t>
            </a:r>
            <a:r>
              <a:rPr lang="sk-SK" b="1" dirty="0" smtClean="0"/>
              <a:t> bez srdca, bez rizika </a:t>
            </a:r>
            <a:r>
              <a:rPr lang="sk-SK" b="1" dirty="0" err="1" smtClean="0"/>
              <a:t>voľby</a:t>
            </a:r>
            <a:r>
              <a:rPr lang="sk-SK" b="1" dirty="0" smtClean="0"/>
              <a:t>: nenechajme sa vliecť </a:t>
            </a:r>
            <a:r>
              <a:rPr lang="sk-SK" b="1" dirty="0" err="1" smtClean="0"/>
              <a:t>životom</a:t>
            </a:r>
            <a:r>
              <a:rPr lang="sk-SK" b="1" dirty="0" smtClean="0"/>
              <a:t>. Médiá, ani spoločenská mienka nesmú rozhodovať za nás.</a:t>
            </a:r>
          </a:p>
          <a:p>
            <a:r>
              <a:rPr lang="sk-SK" b="1" dirty="0" smtClean="0"/>
              <a:t>Izraeliti museli prejsť púšťou – namáhavou cestou, aby dosiahli </a:t>
            </a:r>
            <a:r>
              <a:rPr lang="sk-SK" b="1" dirty="0" err="1" smtClean="0"/>
              <a:t>skutočnú</a:t>
            </a:r>
            <a:r>
              <a:rPr lang="sk-SK" b="1" dirty="0" smtClean="0"/>
              <a:t> slobodu. Chceli sa vrátiť k neslobode, aby nemuseli trpieť. Nechceli </a:t>
            </a:r>
            <a:r>
              <a:rPr lang="sk-SK" b="1" dirty="0" err="1" smtClean="0"/>
              <a:t>námahu</a:t>
            </a:r>
            <a:r>
              <a:rPr lang="sk-SK" b="1" dirty="0" smtClean="0"/>
              <a:t> a riziko </a:t>
            </a:r>
            <a:r>
              <a:rPr lang="sk-SK" b="1" dirty="0" err="1" smtClean="0"/>
              <a:t>súvisiace</a:t>
            </a:r>
            <a:r>
              <a:rPr lang="sk-SK" b="1" dirty="0" smtClean="0"/>
              <a:t> so slobodou. </a:t>
            </a:r>
          </a:p>
          <a:p>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04800"/>
            <a:ext cx="7467600" cy="1143000"/>
          </a:xfrm>
        </p:spPr>
        <p:txBody>
          <a:bodyPr>
            <a:normAutofit/>
          </a:bodyPr>
          <a:lstStyle/>
          <a:p>
            <a:r>
              <a:rPr lang="sk-SK" sz="2600" b="1" dirty="0" smtClean="0">
                <a:solidFill>
                  <a:schemeClr val="accent1"/>
                </a:solidFill>
              </a:rPr>
              <a:t>Pravidlá, uniformita, sloboda</a:t>
            </a:r>
            <a:br>
              <a:rPr lang="sk-SK" sz="2600" b="1" dirty="0" smtClean="0">
                <a:solidFill>
                  <a:schemeClr val="accent1"/>
                </a:solidFill>
              </a:rPr>
            </a:br>
            <a:r>
              <a:rPr lang="sk-SK" sz="2600" b="1" dirty="0" smtClean="0">
                <a:solidFill>
                  <a:schemeClr val="accent1"/>
                </a:solidFill>
              </a:rPr>
              <a:t>Duchovný život</a:t>
            </a:r>
            <a:endParaRPr lang="sk-SK" sz="2600" b="1" dirty="0">
              <a:solidFill>
                <a:schemeClr val="accent1"/>
              </a:solidFill>
            </a:endParaRPr>
          </a:p>
        </p:txBody>
      </p:sp>
      <p:sp>
        <p:nvSpPr>
          <p:cNvPr id="3" name="Zástupný symbol obsahu 2"/>
          <p:cNvSpPr>
            <a:spLocks noGrp="1"/>
          </p:cNvSpPr>
          <p:nvPr>
            <p:ph sz="quarter" idx="1"/>
          </p:nvPr>
        </p:nvSpPr>
        <p:spPr/>
        <p:txBody>
          <a:bodyPr>
            <a:normAutofit/>
          </a:bodyPr>
          <a:lstStyle/>
          <a:p>
            <a:r>
              <a:rPr lang="sk-SK" b="1" dirty="0" smtClean="0"/>
              <a:t>Mať všetko regulované je jednoduchšie. </a:t>
            </a:r>
          </a:p>
          <a:p>
            <a:r>
              <a:rPr lang="sk-SK" b="1" dirty="0" smtClean="0"/>
              <a:t>Nepodľahnime pokušeniu </a:t>
            </a:r>
            <a:r>
              <a:rPr lang="sk-SK" b="1" dirty="0" err="1" smtClean="0"/>
              <a:t>hľadať</a:t>
            </a:r>
            <a:r>
              <a:rPr lang="sk-SK" b="1" dirty="0" smtClean="0"/>
              <a:t> </a:t>
            </a:r>
            <a:r>
              <a:rPr lang="sk-SK" b="1" dirty="0" err="1" smtClean="0"/>
              <a:t>falošný</a:t>
            </a:r>
            <a:r>
              <a:rPr lang="sk-SK" b="1" dirty="0" smtClean="0"/>
              <a:t> pokoj, </a:t>
            </a:r>
            <a:r>
              <a:rPr lang="sk-SK" b="1" dirty="0" err="1" smtClean="0"/>
              <a:t>bezproblémový</a:t>
            </a:r>
            <a:r>
              <a:rPr lang="sk-SK" b="1" dirty="0" smtClean="0"/>
              <a:t> stav namiesto </a:t>
            </a:r>
            <a:r>
              <a:rPr lang="sk-SK" b="1" dirty="0" err="1" smtClean="0"/>
              <a:t>evanjeliového</a:t>
            </a:r>
            <a:r>
              <a:rPr lang="sk-SK" b="1" dirty="0" smtClean="0"/>
              <a:t> </a:t>
            </a:r>
            <a:r>
              <a:rPr lang="sk-SK" b="1" dirty="0" err="1" smtClean="0"/>
              <a:t>ohňa</a:t>
            </a:r>
            <a:r>
              <a:rPr lang="sk-SK" b="1" dirty="0" smtClean="0"/>
              <a:t>, </a:t>
            </a:r>
            <a:r>
              <a:rPr lang="sk-SK" b="1" dirty="0" err="1" smtClean="0"/>
              <a:t>ktorý</a:t>
            </a:r>
            <a:r>
              <a:rPr lang="sk-SK" b="1" dirty="0" smtClean="0"/>
              <a:t> </a:t>
            </a:r>
            <a:r>
              <a:rPr lang="sk-SK" b="1" dirty="0" err="1" smtClean="0"/>
              <a:t>nás</a:t>
            </a:r>
            <a:r>
              <a:rPr lang="sk-SK" b="1" dirty="0" smtClean="0"/>
              <a:t> znepokojuje, </a:t>
            </a:r>
            <a:r>
              <a:rPr lang="sk-SK" b="1" dirty="0" err="1" smtClean="0"/>
              <a:t>premieňa</a:t>
            </a:r>
            <a:r>
              <a:rPr lang="sk-SK" b="1" dirty="0" smtClean="0"/>
              <a:t>. </a:t>
            </a:r>
          </a:p>
          <a:p>
            <a:r>
              <a:rPr lang="sk-SK" b="1" dirty="0" smtClean="0"/>
              <a:t>V duchovnom živote dajme priestor </a:t>
            </a:r>
            <a:r>
              <a:rPr lang="sk-SK" b="1" dirty="0" err="1" smtClean="0"/>
              <a:t>dobrodružstvu</a:t>
            </a:r>
            <a:r>
              <a:rPr lang="sk-SK" b="1" dirty="0" smtClean="0"/>
              <a:t> slobody. </a:t>
            </a:r>
          </a:p>
          <a:p>
            <a:r>
              <a:rPr lang="sk-SK" b="1" dirty="0" smtClean="0"/>
              <a:t>Nebuďme rigidní a zatvorení. </a:t>
            </a:r>
          </a:p>
          <a:p>
            <a:r>
              <a:rPr lang="sk-SK" b="1" dirty="0" smtClean="0"/>
              <a:t>Mladých</a:t>
            </a:r>
          </a:p>
          <a:p>
            <a:pPr lvl="1"/>
            <a:r>
              <a:rPr lang="sk-SK" b="1" dirty="0" smtClean="0"/>
              <a:t> láka ponuka viery, ktorá im nechá </a:t>
            </a:r>
            <a:r>
              <a:rPr lang="sk-SK" b="1" dirty="0" err="1" smtClean="0"/>
              <a:t>vnútornú</a:t>
            </a:r>
            <a:r>
              <a:rPr lang="sk-SK" b="1" dirty="0" smtClean="0"/>
              <a:t> slobodu, </a:t>
            </a:r>
          </a:p>
          <a:p>
            <a:pPr lvl="1"/>
            <a:r>
              <a:rPr lang="sk-SK" b="1" dirty="0" smtClean="0"/>
              <a:t>Nepriťahuje Cirkev, kde musia </a:t>
            </a:r>
            <a:r>
              <a:rPr lang="sk-SK" b="1" dirty="0" err="1" smtClean="0"/>
              <a:t>všetci</a:t>
            </a:r>
            <a:r>
              <a:rPr lang="sk-SK" b="1" dirty="0" smtClean="0"/>
              <a:t> rovnako </a:t>
            </a:r>
            <a:r>
              <a:rPr lang="sk-SK" b="1" dirty="0" err="1" smtClean="0"/>
              <a:t>myslieť</a:t>
            </a:r>
            <a:r>
              <a:rPr lang="sk-SK" b="1" dirty="0" smtClean="0"/>
              <a:t> a slepo </a:t>
            </a:r>
            <a:r>
              <a:rPr lang="sk-SK" b="1" dirty="0" err="1" smtClean="0"/>
              <a:t>poslúchať</a:t>
            </a:r>
            <a:r>
              <a:rPr lang="sk-SK" b="1"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0"/>
            <a:ext cx="7467600" cy="685800"/>
          </a:xfrm>
        </p:spPr>
        <p:txBody>
          <a:bodyPr>
            <a:normAutofit/>
          </a:bodyPr>
          <a:lstStyle/>
          <a:p>
            <a:r>
              <a:rPr lang="sk-SK" sz="2600" b="1" dirty="0" smtClean="0">
                <a:solidFill>
                  <a:schemeClr val="accent1"/>
                </a:solidFill>
              </a:rPr>
              <a:t>Nechajme ich rásť v slobode!</a:t>
            </a:r>
            <a:endParaRPr lang="sk-SK" sz="2600" b="1" dirty="0">
              <a:solidFill>
                <a:schemeClr val="accent1"/>
              </a:solidFill>
            </a:endParaRPr>
          </a:p>
        </p:txBody>
      </p:sp>
      <p:sp>
        <p:nvSpPr>
          <p:cNvPr id="5" name="Zástupný symbol obsahu 4"/>
          <p:cNvSpPr>
            <a:spLocks noGrp="1"/>
          </p:cNvSpPr>
          <p:nvPr>
            <p:ph sz="quarter" idx="1"/>
          </p:nvPr>
        </p:nvSpPr>
        <p:spPr>
          <a:xfrm>
            <a:off x="0" y="762000"/>
            <a:ext cx="9144000" cy="6096000"/>
          </a:xfrm>
        </p:spPr>
        <p:txBody>
          <a:bodyPr>
            <a:noAutofit/>
          </a:bodyPr>
          <a:lstStyle/>
          <a:p>
            <a:r>
              <a:rPr lang="sk-SK" b="1" dirty="0" smtClean="0"/>
              <a:t>Nebojme sa </a:t>
            </a:r>
            <a:r>
              <a:rPr lang="sk-SK" b="1" dirty="0" err="1" smtClean="0"/>
              <a:t>formovať</a:t>
            </a:r>
            <a:r>
              <a:rPr lang="sk-SK" b="1" dirty="0" smtClean="0"/>
              <a:t> žiakov tak, aby mali </a:t>
            </a:r>
            <a:r>
              <a:rPr lang="sk-SK" b="1" dirty="0" err="1" smtClean="0">
                <a:solidFill>
                  <a:schemeClr val="accent1"/>
                </a:solidFill>
              </a:rPr>
              <a:t>zrelý</a:t>
            </a:r>
            <a:r>
              <a:rPr lang="sk-SK" b="1" dirty="0" smtClean="0">
                <a:solidFill>
                  <a:schemeClr val="accent1"/>
                </a:solidFill>
              </a:rPr>
              <a:t> </a:t>
            </a:r>
            <a:r>
              <a:rPr lang="sk-SK" b="1" dirty="0" err="1" smtClean="0">
                <a:solidFill>
                  <a:schemeClr val="accent1"/>
                </a:solidFill>
              </a:rPr>
              <a:t>slobodný</a:t>
            </a:r>
            <a:r>
              <a:rPr lang="sk-SK" b="1" dirty="0" smtClean="0">
                <a:solidFill>
                  <a:schemeClr val="accent1"/>
                </a:solidFill>
              </a:rPr>
              <a:t> </a:t>
            </a:r>
            <a:r>
              <a:rPr lang="sk-SK" b="1" dirty="0" err="1" smtClean="0">
                <a:solidFill>
                  <a:schemeClr val="accent1"/>
                </a:solidFill>
              </a:rPr>
              <a:t>vzťah</a:t>
            </a:r>
            <a:r>
              <a:rPr lang="sk-SK" b="1" dirty="0" smtClean="0">
                <a:solidFill>
                  <a:schemeClr val="accent1"/>
                </a:solidFill>
              </a:rPr>
              <a:t> k Bohu</a:t>
            </a:r>
            <a:r>
              <a:rPr lang="sk-SK" b="1" dirty="0" smtClean="0"/>
              <a:t>, aby sa z nich stali </a:t>
            </a:r>
            <a:r>
              <a:rPr lang="sk-SK" b="1" dirty="0" err="1" smtClean="0"/>
              <a:t>zodpovední</a:t>
            </a:r>
            <a:r>
              <a:rPr lang="sk-SK" b="1" dirty="0" smtClean="0"/>
              <a:t> a </a:t>
            </a:r>
            <a:r>
              <a:rPr lang="sk-SK" b="1" dirty="0" err="1" smtClean="0"/>
              <a:t>dospelí</a:t>
            </a:r>
            <a:r>
              <a:rPr lang="sk-SK" b="1" dirty="0" smtClean="0"/>
              <a:t> </a:t>
            </a:r>
            <a:r>
              <a:rPr lang="sk-SK" b="1" dirty="0" err="1" smtClean="0"/>
              <a:t>kresťania</a:t>
            </a:r>
            <a:r>
              <a:rPr lang="sk-SK" b="1" dirty="0" smtClean="0"/>
              <a:t>, </a:t>
            </a:r>
            <a:r>
              <a:rPr lang="sk-SK" b="1" dirty="0" err="1" smtClean="0"/>
              <a:t>ktorí</a:t>
            </a:r>
            <a:r>
              <a:rPr lang="sk-SK" b="1" dirty="0" smtClean="0"/>
              <a:t> myslia, pýtajú sa vlastného svedomia a vedia aj </a:t>
            </a:r>
            <a:r>
              <a:rPr lang="sk-SK" b="1" dirty="0" err="1" smtClean="0"/>
              <a:t>spochybniť</a:t>
            </a:r>
            <a:r>
              <a:rPr lang="sk-SK" b="1" dirty="0" smtClean="0"/>
              <a:t> svoje predstavy.</a:t>
            </a:r>
          </a:p>
          <a:p>
            <a:r>
              <a:rPr lang="sk-SK" b="1" dirty="0" smtClean="0"/>
              <a:t>Stratíme kontrolu, silu, autoritu, ale neovládneme svedomie  – budeme nositeľmi nádeje v živote žiakov. </a:t>
            </a:r>
          </a:p>
          <a:p>
            <a:r>
              <a:rPr lang="sk-SK" b="1" dirty="0" smtClean="0"/>
              <a:t>Nech sa </a:t>
            </a:r>
            <a:r>
              <a:rPr lang="sk-SK" b="1" dirty="0" err="1" smtClean="0"/>
              <a:t>necítia</a:t>
            </a:r>
            <a:r>
              <a:rPr lang="sk-SK" b="1" dirty="0" smtClean="0"/>
              <a:t> </a:t>
            </a:r>
            <a:r>
              <a:rPr lang="sk-SK" b="1" dirty="0" err="1" smtClean="0"/>
              <a:t>utláčaní</a:t>
            </a:r>
            <a:r>
              <a:rPr lang="sk-SK" b="1" dirty="0" smtClean="0"/>
              <a:t>. Nech majú </a:t>
            </a:r>
            <a:r>
              <a:rPr lang="sk-SK" b="1" dirty="0" err="1" smtClean="0"/>
              <a:t>možnosť</a:t>
            </a:r>
            <a:r>
              <a:rPr lang="sk-SK" b="1" dirty="0" smtClean="0"/>
              <a:t> </a:t>
            </a:r>
            <a:r>
              <a:rPr lang="sk-SK" b="1" dirty="0" err="1" smtClean="0"/>
              <a:t>objaviť</a:t>
            </a:r>
            <a:r>
              <a:rPr lang="sk-SK" b="1" dirty="0" smtClean="0"/>
              <a:t> slobodu Evanjelia a postupne </a:t>
            </a:r>
            <a:r>
              <a:rPr lang="sk-SK" b="1" dirty="0" err="1" smtClean="0"/>
              <a:t>vstúpiť</a:t>
            </a:r>
            <a:r>
              <a:rPr lang="sk-SK" b="1" dirty="0" smtClean="0"/>
              <a:t> do </a:t>
            </a:r>
            <a:r>
              <a:rPr lang="sk-SK" b="1" dirty="0" err="1" smtClean="0"/>
              <a:t>vzťahu</a:t>
            </a:r>
            <a:r>
              <a:rPr lang="sk-SK" b="1" dirty="0" smtClean="0"/>
              <a:t> s Bohom </a:t>
            </a:r>
          </a:p>
          <a:p>
            <a:pPr>
              <a:buNone/>
            </a:pPr>
            <a:r>
              <a:rPr lang="sk-SK" b="1" dirty="0" smtClean="0"/>
              <a:t>   s </a:t>
            </a:r>
            <a:r>
              <a:rPr lang="sk-SK" b="1" dirty="0" err="1" smtClean="0"/>
              <a:t>dôverou</a:t>
            </a:r>
            <a:r>
              <a:rPr lang="sk-SK" b="1" dirty="0" smtClean="0"/>
              <a:t>, </a:t>
            </a:r>
            <a:r>
              <a:rPr lang="sk-SK" b="1" dirty="0" err="1" smtClean="0"/>
              <a:t>že</a:t>
            </a:r>
            <a:r>
              <a:rPr lang="sk-SK" b="1" dirty="0" smtClean="0"/>
              <a:t> pred </a:t>
            </a:r>
            <a:r>
              <a:rPr lang="sk-SK" b="1" dirty="0" err="1" smtClean="0"/>
              <a:t>Ním</a:t>
            </a:r>
            <a:r>
              <a:rPr lang="sk-SK" b="1" dirty="0" smtClean="0"/>
              <a:t> si </a:t>
            </a:r>
            <a:r>
              <a:rPr lang="sk-SK" b="1" dirty="0" err="1" smtClean="0"/>
              <a:t>môžu</a:t>
            </a:r>
            <a:r>
              <a:rPr lang="sk-SK" b="1" dirty="0" smtClean="0"/>
              <a:t> </a:t>
            </a:r>
            <a:r>
              <a:rPr lang="sk-SK" b="1" dirty="0" err="1" smtClean="0"/>
              <a:t>niesť</a:t>
            </a:r>
            <a:r>
              <a:rPr lang="sk-SK" b="1" dirty="0" smtClean="0"/>
              <a:t> svoj </a:t>
            </a:r>
            <a:r>
              <a:rPr lang="sk-SK" b="1" dirty="0" err="1" smtClean="0"/>
              <a:t>príbeh</a:t>
            </a:r>
            <a:r>
              <a:rPr lang="sk-SK" b="1" dirty="0" smtClean="0"/>
              <a:t>, rany bez strachu a bez </a:t>
            </a:r>
            <a:r>
              <a:rPr lang="sk-SK" b="1" dirty="0" err="1" smtClean="0"/>
              <a:t>pretvárok</a:t>
            </a:r>
            <a:r>
              <a:rPr lang="sk-SK" b="1" dirty="0" smtClean="0"/>
              <a:t>, bez </a:t>
            </a:r>
            <a:r>
              <a:rPr lang="sk-SK" b="1" dirty="0" err="1" smtClean="0"/>
              <a:t>starostí</a:t>
            </a:r>
            <a:r>
              <a:rPr lang="sk-SK" b="1" dirty="0" smtClean="0"/>
              <a:t> o to, aby museli </a:t>
            </a:r>
            <a:r>
              <a:rPr lang="sk-SK" b="1" dirty="0" err="1" smtClean="0"/>
              <a:t>obhájiť</a:t>
            </a:r>
            <a:r>
              <a:rPr lang="sk-SK" b="1" dirty="0" smtClean="0"/>
              <a:t> svoj obraz. </a:t>
            </a:r>
          </a:p>
          <a:p>
            <a:r>
              <a:rPr lang="sk-SK" b="1" dirty="0" smtClean="0"/>
              <a:t>Hovorme: „Som hriešnik“, úprimne, nezakladajme si na vlastnej spravodlivosti. </a:t>
            </a:r>
          </a:p>
          <a:p>
            <a:r>
              <a:rPr lang="sk-SK" b="1" dirty="0" err="1" smtClean="0"/>
              <a:t>Evanjeliová</a:t>
            </a:r>
            <a:r>
              <a:rPr lang="sk-SK" b="1" dirty="0" smtClean="0"/>
              <a:t> </a:t>
            </a:r>
            <a:r>
              <a:rPr lang="sk-SK" b="1" dirty="0" err="1" smtClean="0"/>
              <a:t>zvesť</a:t>
            </a:r>
            <a:r>
              <a:rPr lang="sk-SK" b="1" dirty="0" smtClean="0"/>
              <a:t> je </a:t>
            </a:r>
            <a:r>
              <a:rPr lang="sk-SK" b="1" dirty="0" err="1" smtClean="0"/>
              <a:t>oslobodzujúca</a:t>
            </a:r>
            <a:r>
              <a:rPr lang="sk-SK" b="1" dirty="0" smtClean="0"/>
              <a:t>, nie </a:t>
            </a:r>
            <a:r>
              <a:rPr lang="sk-SK" b="1" dirty="0" err="1" smtClean="0"/>
              <a:t>utláčajúca</a:t>
            </a:r>
            <a:r>
              <a:rPr lang="sk-SK" b="1" dirty="0" smtClean="0"/>
              <a:t>. </a:t>
            </a:r>
          </a:p>
          <a:p>
            <a:endParaRPr lang="sk-SK" dirty="0" smtClean="0"/>
          </a:p>
          <a:p>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24800" cy="1096962"/>
          </a:xfrm>
        </p:spPr>
        <p:txBody>
          <a:bodyPr>
            <a:noAutofit/>
          </a:bodyPr>
          <a:lstStyle/>
          <a:p>
            <a:r>
              <a:rPr lang="sk-SK" sz="2600" b="1" dirty="0" smtClean="0">
                <a:solidFill>
                  <a:schemeClr val="accent1"/>
                </a:solidFill>
              </a:rPr>
              <a:t>Tvorivosť</a:t>
            </a:r>
            <a:br>
              <a:rPr lang="sk-SK" sz="2600" b="1" dirty="0" smtClean="0">
                <a:solidFill>
                  <a:schemeClr val="accent1"/>
                </a:solidFill>
              </a:rPr>
            </a:br>
            <a:r>
              <a:rPr lang="sk-SK" sz="2000" b="1" dirty="0" smtClean="0">
                <a:solidFill>
                  <a:schemeClr val="accent1"/>
                </a:solidFill>
              </a:rPr>
              <a:t>Otvorme priestor  Duchu Svätému! On nás nabáda k tvorivosti! </a:t>
            </a:r>
            <a:br>
              <a:rPr lang="sk-SK" sz="2000" b="1" dirty="0" smtClean="0">
                <a:solidFill>
                  <a:schemeClr val="accent1"/>
                </a:solidFill>
              </a:rPr>
            </a:br>
            <a:endParaRPr lang="sk-SK" sz="2000" b="1" dirty="0">
              <a:solidFill>
                <a:schemeClr val="accent1"/>
              </a:solidFill>
            </a:endParaRPr>
          </a:p>
        </p:txBody>
      </p:sp>
      <p:sp>
        <p:nvSpPr>
          <p:cNvPr id="3" name="Zástupný symbol obsahu 2"/>
          <p:cNvSpPr>
            <a:spLocks noGrp="1"/>
          </p:cNvSpPr>
          <p:nvPr>
            <p:ph sz="quarter" idx="1"/>
          </p:nvPr>
        </p:nvSpPr>
        <p:spPr>
          <a:xfrm>
            <a:off x="0" y="1447800"/>
            <a:ext cx="9144000" cy="5410200"/>
          </a:xfrm>
        </p:spPr>
        <p:txBody>
          <a:bodyPr>
            <a:noAutofit/>
          </a:bodyPr>
          <a:lstStyle/>
          <a:p>
            <a:r>
              <a:rPr lang="sk-SK" b="1" dirty="0" smtClean="0"/>
              <a:t>Katechéti sú povolaní ohlasovať Božie slovo, aby sa s odvahou a tvorivosťou v sile Ducha Svätého stali jeho svedkami.</a:t>
            </a:r>
          </a:p>
          <a:p>
            <a:r>
              <a:rPr lang="sk-SK" b="1" dirty="0" err="1" smtClean="0"/>
              <a:t>Radosťou</a:t>
            </a:r>
            <a:r>
              <a:rPr lang="sk-SK" b="1" dirty="0" smtClean="0"/>
              <a:t> Evanjelia je Kristus. Cesty šírenia radostnej zvesti </a:t>
            </a:r>
            <a:r>
              <a:rPr lang="sk-SK" b="1" dirty="0" err="1" smtClean="0"/>
              <a:t>sú</a:t>
            </a:r>
            <a:r>
              <a:rPr lang="sk-SK" b="1" dirty="0" smtClean="0"/>
              <a:t> rozdielne. </a:t>
            </a:r>
          </a:p>
          <a:p>
            <a:r>
              <a:rPr lang="sk-SK" b="1" dirty="0" smtClean="0"/>
              <a:t>Buďme </a:t>
            </a:r>
            <a:r>
              <a:rPr lang="sk-SK" b="1" dirty="0" err="1" smtClean="0"/>
              <a:t>tvoriví</a:t>
            </a:r>
            <a:r>
              <a:rPr lang="sk-SK" b="1" dirty="0" smtClean="0"/>
              <a:t> v </a:t>
            </a:r>
            <a:r>
              <a:rPr lang="sk-SK" b="1" dirty="0" err="1" smtClean="0"/>
              <a:t>pretlmočení</a:t>
            </a:r>
            <a:r>
              <a:rPr lang="sk-SK" b="1" dirty="0" smtClean="0"/>
              <a:t> </a:t>
            </a:r>
            <a:r>
              <a:rPr lang="sk-SK" b="1" dirty="0" err="1" smtClean="0"/>
              <a:t>kresťanského</a:t>
            </a:r>
            <a:r>
              <a:rPr lang="sk-SK" b="1" dirty="0" smtClean="0"/>
              <a:t> posolstva žiakom. Učme sa načúvať ich reči, prijmime ich </a:t>
            </a:r>
            <a:r>
              <a:rPr lang="sk-SK" b="1" dirty="0" err="1" smtClean="0"/>
              <a:t>kultúru</a:t>
            </a:r>
            <a:r>
              <a:rPr lang="sk-SK" b="1" dirty="0" smtClean="0"/>
              <a:t>. </a:t>
            </a:r>
          </a:p>
          <a:p>
            <a:r>
              <a:rPr lang="sk-SK" b="1" dirty="0" err="1" smtClean="0"/>
              <a:t>Zoči</a:t>
            </a:r>
            <a:r>
              <a:rPr lang="sk-SK" b="1" dirty="0" smtClean="0"/>
              <a:t> </a:t>
            </a:r>
            <a:r>
              <a:rPr lang="sk-SK" b="1" dirty="0" err="1" smtClean="0"/>
              <a:t>voči</a:t>
            </a:r>
            <a:r>
              <a:rPr lang="sk-SK" b="1" dirty="0" smtClean="0"/>
              <a:t> strate zmyslu pre Boha a radosti viery stojí </a:t>
            </a:r>
            <a:r>
              <a:rPr lang="sk-SK" b="1" dirty="0" err="1" smtClean="0"/>
              <a:t>tvorivosť</a:t>
            </a:r>
            <a:r>
              <a:rPr lang="sk-SK" b="1" dirty="0" smtClean="0"/>
              <a:t> otvoreného Evanjelia, ktoré je platné. </a:t>
            </a:r>
          </a:p>
          <a:p>
            <a:r>
              <a:rPr lang="sk-SK" b="1" dirty="0" smtClean="0"/>
              <a:t>Tvárou v tvár generácii, ktorá zredukovala vieru na zvyk či prijateľnú kultúru, skúsme otvoriť nové dvere, priestory, cesty a byť kreatívni!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020762"/>
          </a:xfrm>
        </p:spPr>
        <p:txBody>
          <a:bodyPr>
            <a:normAutofit/>
          </a:bodyPr>
          <a:lstStyle/>
          <a:p>
            <a:r>
              <a:rPr lang="sk-SK" sz="2600" b="1" dirty="0" smtClean="0">
                <a:solidFill>
                  <a:schemeClr val="accent1"/>
                </a:solidFill>
              </a:rPr>
              <a:t>Hovorme o konkrétnych veciach, </a:t>
            </a:r>
            <a:br>
              <a:rPr lang="sk-SK" sz="2600" b="1" dirty="0" smtClean="0">
                <a:solidFill>
                  <a:schemeClr val="accent1"/>
                </a:solidFill>
              </a:rPr>
            </a:br>
            <a:r>
              <a:rPr lang="sk-SK" sz="2600" b="1" dirty="0" smtClean="0">
                <a:solidFill>
                  <a:schemeClr val="accent1"/>
                </a:solidFill>
              </a:rPr>
              <a:t>aby nám žiaci rozumeli.</a:t>
            </a:r>
            <a:endParaRPr lang="sk-SK" sz="2600" b="1" dirty="0">
              <a:solidFill>
                <a:schemeClr val="accent1"/>
              </a:solidFill>
            </a:endParaRPr>
          </a:p>
        </p:txBody>
      </p:sp>
      <p:sp>
        <p:nvSpPr>
          <p:cNvPr id="3" name="Zástupný symbol obsahu 2"/>
          <p:cNvSpPr>
            <a:spLocks noGrp="1"/>
          </p:cNvSpPr>
          <p:nvPr>
            <p:ph sz="quarter" idx="1"/>
          </p:nvPr>
        </p:nvSpPr>
        <p:spPr>
          <a:xfrm>
            <a:off x="0" y="1371600"/>
            <a:ext cx="9144000" cy="5486400"/>
          </a:xfrm>
        </p:spPr>
        <p:txBody>
          <a:bodyPr>
            <a:normAutofit fontScale="92500" lnSpcReduction="20000"/>
          </a:bodyPr>
          <a:lstStyle/>
          <a:p>
            <a:r>
              <a:rPr lang="sk-SK" sz="2600" b="1" dirty="0" smtClean="0"/>
              <a:t>Výklad na hodine nech má vnútornú súdržnosť: myšlienku, obraz a cit; aby žiaci odchádzali domov  </a:t>
            </a:r>
          </a:p>
          <a:p>
            <a:pPr>
              <a:buNone/>
            </a:pPr>
            <a:r>
              <a:rPr lang="sk-SK" sz="2600" b="1" dirty="0" smtClean="0"/>
              <a:t>   s myšlienkou, obrazom a niečím, čo pohlo ich srdce.  </a:t>
            </a:r>
          </a:p>
          <a:p>
            <a:r>
              <a:rPr lang="sk-SK" sz="2600" b="1" dirty="0" smtClean="0"/>
              <a:t>Evanjelium </a:t>
            </a:r>
            <a:r>
              <a:rPr lang="sk-SK" sz="2600" b="1" dirty="0" err="1" smtClean="0"/>
              <a:t>nemôže</a:t>
            </a:r>
            <a:r>
              <a:rPr lang="sk-SK" sz="2600" b="1" dirty="0" smtClean="0"/>
              <a:t> </a:t>
            </a:r>
            <a:r>
              <a:rPr lang="sk-SK" sz="2600" b="1" dirty="0" err="1" smtClean="0"/>
              <a:t>rásť</a:t>
            </a:r>
            <a:r>
              <a:rPr lang="sk-SK" sz="2600" b="1" dirty="0" smtClean="0"/>
              <a:t>, </a:t>
            </a:r>
            <a:r>
              <a:rPr lang="sk-SK" sz="2600" b="1" dirty="0" err="1" smtClean="0"/>
              <a:t>pokiaľ</a:t>
            </a:r>
            <a:r>
              <a:rPr lang="sk-SK" sz="2600" b="1" dirty="0" smtClean="0"/>
              <a:t> nie je </a:t>
            </a:r>
            <a:r>
              <a:rPr lang="sk-SK" sz="2600" b="1" dirty="0" err="1" smtClean="0"/>
              <a:t>zakorenené</a:t>
            </a:r>
            <a:r>
              <a:rPr lang="sk-SK" sz="2600" b="1" dirty="0" smtClean="0"/>
              <a:t>    </a:t>
            </a:r>
          </a:p>
          <a:p>
            <a:pPr>
              <a:buNone/>
            </a:pPr>
            <a:r>
              <a:rPr lang="sk-SK" sz="2600" b="1" dirty="0" smtClean="0"/>
              <a:t>   v </a:t>
            </a:r>
            <a:r>
              <a:rPr lang="sk-SK" sz="2600" b="1" dirty="0" err="1" smtClean="0"/>
              <a:t>kultúre</a:t>
            </a:r>
            <a:r>
              <a:rPr lang="sk-SK" sz="2600" b="1" dirty="0" smtClean="0"/>
              <a:t> </a:t>
            </a:r>
            <a:r>
              <a:rPr lang="sk-SK" sz="2600" b="1" dirty="0" err="1" smtClean="0"/>
              <a:t>národa</a:t>
            </a:r>
            <a:r>
              <a:rPr lang="sk-SK" sz="2600" b="1" dirty="0" smtClean="0"/>
              <a:t>, t.j. v jeho symboloch, </a:t>
            </a:r>
            <a:r>
              <a:rPr lang="sk-SK" sz="2600" b="1" dirty="0" err="1" smtClean="0"/>
              <a:t>otázkach</a:t>
            </a:r>
            <a:r>
              <a:rPr lang="sk-SK" sz="2600" b="1" dirty="0" smtClean="0"/>
              <a:t>, </a:t>
            </a:r>
            <a:r>
              <a:rPr lang="sk-SK" sz="2600" b="1" dirty="0" err="1" smtClean="0"/>
              <a:t>slovách</a:t>
            </a:r>
            <a:r>
              <a:rPr lang="sk-SK" sz="2600" b="1" dirty="0" smtClean="0"/>
              <a:t> </a:t>
            </a:r>
          </a:p>
          <a:p>
            <a:pPr>
              <a:buNone/>
            </a:pPr>
            <a:r>
              <a:rPr lang="sk-SK" sz="2600" b="1" dirty="0" smtClean="0"/>
              <a:t>   a postojoch.</a:t>
            </a:r>
          </a:p>
          <a:p>
            <a:r>
              <a:rPr lang="sk-SK" sz="2600" b="1" dirty="0" err="1" smtClean="0"/>
              <a:t>Evanjelizácia</a:t>
            </a:r>
            <a:r>
              <a:rPr lang="sk-SK" sz="2600" b="1" dirty="0" smtClean="0"/>
              <a:t> je </a:t>
            </a:r>
            <a:r>
              <a:rPr lang="sk-SK" sz="2600" b="1" dirty="0" err="1" smtClean="0"/>
              <a:t>však</a:t>
            </a:r>
            <a:r>
              <a:rPr lang="sk-SK" sz="2600" b="1" dirty="0" smtClean="0"/>
              <a:t> procesom </a:t>
            </a:r>
            <a:r>
              <a:rPr lang="sk-SK" sz="2600" b="1" dirty="0" err="1" smtClean="0"/>
              <a:t>inkulturácie</a:t>
            </a:r>
            <a:r>
              <a:rPr lang="sk-SK" sz="2600" b="1" dirty="0" smtClean="0"/>
              <a:t>: je </a:t>
            </a:r>
            <a:r>
              <a:rPr lang="sk-SK" sz="2600" b="1" dirty="0" err="1" smtClean="0"/>
              <a:t>úrodným</a:t>
            </a:r>
            <a:r>
              <a:rPr lang="sk-SK" sz="2600" b="1" dirty="0" smtClean="0"/>
              <a:t> semenom novosti; je </a:t>
            </a:r>
            <a:r>
              <a:rPr lang="sk-SK" sz="2600" b="1" dirty="0" err="1" smtClean="0"/>
              <a:t>novosťou</a:t>
            </a:r>
            <a:r>
              <a:rPr lang="sk-SK" sz="2600" b="1" dirty="0" smtClean="0"/>
              <a:t> Ducha, </a:t>
            </a:r>
            <a:r>
              <a:rPr lang="sk-SK" sz="2600" b="1" dirty="0" err="1" smtClean="0"/>
              <a:t>ktorý</a:t>
            </a:r>
            <a:r>
              <a:rPr lang="sk-SK" sz="2600" b="1" dirty="0" smtClean="0"/>
              <a:t> </a:t>
            </a:r>
            <a:r>
              <a:rPr lang="sk-SK" sz="2600" b="1" dirty="0" err="1" smtClean="0"/>
              <a:t>všetko</a:t>
            </a:r>
            <a:r>
              <a:rPr lang="sk-SK" sz="2600" b="1" dirty="0" smtClean="0"/>
              <a:t> obnovuje. </a:t>
            </a:r>
          </a:p>
          <a:p>
            <a:r>
              <a:rPr lang="sk-SK" sz="2600" b="1" dirty="0" smtClean="0"/>
              <a:t>„Roľník seje,“ hovorí Ježiš, „potom ide domov a spí. On nevstáva, aby videl, či rastie, či klíči... To Boh dáva rast.“ </a:t>
            </a:r>
          </a:p>
          <a:p>
            <a:pPr>
              <a:buNone/>
            </a:pPr>
            <a:r>
              <a:rPr lang="sk-SK" sz="2600" b="1" dirty="0" smtClean="0"/>
              <a:t>   V tomto zmysle život príliš nekontrolujte: nechajte ho rásť. </a:t>
            </a:r>
          </a:p>
          <a:p>
            <a:r>
              <a:rPr lang="sk-SK" sz="2600" b="1" dirty="0" smtClean="0"/>
              <a:t>Je na nás, aby sme dobre zasiali semeno a starali sa oň ako otcovia. Roľník sa stará, ale nechodí každý deň na kontrolu, aby videl, ako rastie. Ak to robí, zabije rastlinu.</a:t>
            </a:r>
          </a:p>
          <a:p>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401762"/>
          </a:xfrm>
        </p:spPr>
        <p:txBody>
          <a:bodyPr>
            <a:normAutofit fontScale="90000"/>
          </a:bodyPr>
          <a:lstStyle/>
          <a:p>
            <a:r>
              <a:rPr lang="sk-SK" sz="2900" b="1" dirty="0" smtClean="0">
                <a:solidFill>
                  <a:schemeClr val="accent1"/>
                </a:solidFill>
              </a:rPr>
              <a:t/>
            </a:r>
            <a:br>
              <a:rPr lang="sk-SK" sz="2900" b="1" dirty="0" smtClean="0">
                <a:solidFill>
                  <a:schemeClr val="accent1"/>
                </a:solidFill>
              </a:rPr>
            </a:br>
            <a:r>
              <a:rPr lang="sk-SK" sz="2900" b="1" dirty="0" smtClean="0">
                <a:solidFill>
                  <a:schemeClr val="accent1"/>
                </a:solidFill>
              </a:rPr>
              <a:t/>
            </a:r>
            <a:br>
              <a:rPr lang="sk-SK" sz="2900" b="1" dirty="0" smtClean="0">
                <a:solidFill>
                  <a:schemeClr val="accent1"/>
                </a:solidFill>
              </a:rPr>
            </a:br>
            <a:r>
              <a:rPr lang="sk-SK" sz="2900" b="1" dirty="0" smtClean="0">
                <a:solidFill>
                  <a:schemeClr val="accent1"/>
                </a:solidFill>
              </a:rPr>
              <a:t>Dialóg</a:t>
            </a:r>
            <a:r>
              <a:rPr lang="sk-SK" sz="2600" b="1" dirty="0" smtClean="0">
                <a:solidFill>
                  <a:schemeClr val="accent1"/>
                </a:solidFill>
              </a:rPr>
              <a:t/>
            </a:r>
            <a:br>
              <a:rPr lang="sk-SK" sz="2600" b="1" dirty="0" smtClean="0">
                <a:solidFill>
                  <a:schemeClr val="accent1"/>
                </a:solidFill>
              </a:rPr>
            </a:br>
            <a:r>
              <a:rPr lang="sk-SK" sz="2600" b="1" dirty="0" smtClean="0">
                <a:solidFill>
                  <a:schemeClr val="accent1"/>
                </a:solidFill>
              </a:rPr>
              <a:t>Evanjelium rastie v </a:t>
            </a:r>
            <a:r>
              <a:rPr lang="sk-SK" sz="2600" b="1" dirty="0" err="1" smtClean="0">
                <a:solidFill>
                  <a:schemeClr val="accent1"/>
                </a:solidFill>
              </a:rPr>
              <a:t>živote</a:t>
            </a:r>
            <a:r>
              <a:rPr lang="sk-SK" sz="2600" b="1" dirty="0" smtClean="0">
                <a:solidFill>
                  <a:schemeClr val="accent1"/>
                </a:solidFill>
              </a:rPr>
              <a:t> a v </a:t>
            </a:r>
            <a:r>
              <a:rPr lang="sk-SK" sz="2600" b="1" dirty="0" err="1" smtClean="0">
                <a:solidFill>
                  <a:schemeClr val="accent1"/>
                </a:solidFill>
              </a:rPr>
              <a:t>dejinách</a:t>
            </a:r>
            <a:r>
              <a:rPr lang="sk-SK" sz="2600" b="1" dirty="0" smtClean="0">
                <a:solidFill>
                  <a:schemeClr val="accent1"/>
                </a:solidFill>
              </a:rPr>
              <a:t> skrze </a:t>
            </a:r>
            <a:r>
              <a:rPr lang="sk-SK" sz="2600" b="1" dirty="0" err="1" smtClean="0">
                <a:solidFill>
                  <a:schemeClr val="accent1"/>
                </a:solidFill>
              </a:rPr>
              <a:t>pokornú</a:t>
            </a:r>
            <a:r>
              <a:rPr lang="sk-SK" sz="2600" b="1" dirty="0" smtClean="0">
                <a:solidFill>
                  <a:schemeClr val="accent1"/>
                </a:solidFill>
              </a:rPr>
              <a:t>, </a:t>
            </a:r>
            <a:r>
              <a:rPr lang="sk-SK" sz="2600" b="1" dirty="0" err="1" smtClean="0">
                <a:solidFill>
                  <a:schemeClr val="accent1"/>
                </a:solidFill>
              </a:rPr>
              <a:t>trpezlivú</a:t>
            </a:r>
            <a:r>
              <a:rPr lang="sk-SK" sz="2600" b="1" dirty="0" smtClean="0">
                <a:solidFill>
                  <a:schemeClr val="accent1"/>
                </a:solidFill>
              </a:rPr>
              <a:t> </a:t>
            </a:r>
            <a:r>
              <a:rPr lang="sk-SK" sz="2600" b="1" dirty="0" err="1" smtClean="0">
                <a:solidFill>
                  <a:schemeClr val="accent1"/>
                </a:solidFill>
              </a:rPr>
              <a:t>lásku</a:t>
            </a:r>
            <a:r>
              <a:rPr lang="sk-SK" sz="2600" b="1" dirty="0" smtClean="0">
                <a:solidFill>
                  <a:schemeClr val="accent1"/>
                </a:solidFill>
              </a:rPr>
              <a:t>. </a:t>
            </a:r>
            <a:br>
              <a:rPr lang="sk-SK" sz="2600" b="1" dirty="0" smtClean="0">
                <a:solidFill>
                  <a:schemeClr val="accent1"/>
                </a:solidFill>
              </a:rPr>
            </a:br>
            <a:endParaRPr lang="sk-SK" sz="2600" b="1" dirty="0">
              <a:solidFill>
                <a:schemeClr val="accent1"/>
              </a:solidFill>
            </a:endParaRPr>
          </a:p>
        </p:txBody>
      </p:sp>
      <p:sp>
        <p:nvSpPr>
          <p:cNvPr id="3" name="Zástupný symbol obsahu 2"/>
          <p:cNvSpPr>
            <a:spLocks noGrp="1"/>
          </p:cNvSpPr>
          <p:nvPr>
            <p:ph sz="quarter" idx="1"/>
          </p:nvPr>
        </p:nvSpPr>
        <p:spPr>
          <a:xfrm>
            <a:off x="0" y="1752600"/>
            <a:ext cx="9144000" cy="5105400"/>
          </a:xfrm>
        </p:spPr>
        <p:txBody>
          <a:bodyPr>
            <a:noAutofit/>
          </a:bodyPr>
          <a:lstStyle/>
          <a:p>
            <a:r>
              <a:rPr lang="sk-SK" b="1" dirty="0" smtClean="0"/>
              <a:t>Vstupujme do dialógu so všetkými: s veriacimi, s tými, ktorí sa usilujú o svätosť, s vlažnými aj s neveriacimi. </a:t>
            </a:r>
          </a:p>
          <a:p>
            <a:r>
              <a:rPr lang="sk-SK" b="1" dirty="0" smtClean="0"/>
              <a:t>Hovorme s každým. Budujme </a:t>
            </a:r>
            <a:r>
              <a:rPr lang="sk-SK" b="1" dirty="0" err="1" smtClean="0"/>
              <a:t>spoločenstvo</a:t>
            </a:r>
            <a:r>
              <a:rPr lang="sk-SK" b="1" dirty="0" smtClean="0"/>
              <a:t>. </a:t>
            </a:r>
          </a:p>
          <a:p>
            <a:r>
              <a:rPr lang="sk-SK" b="1" dirty="0" smtClean="0"/>
              <a:t>Jednota, </a:t>
            </a:r>
            <a:r>
              <a:rPr lang="sk-SK" b="1" dirty="0" err="1" smtClean="0"/>
              <a:t>spoločenstvo</a:t>
            </a:r>
            <a:r>
              <a:rPr lang="sk-SK" b="1" dirty="0" smtClean="0"/>
              <a:t> a </a:t>
            </a:r>
            <a:r>
              <a:rPr lang="sk-SK" b="1" dirty="0" err="1" smtClean="0"/>
              <a:t>dialóg</a:t>
            </a:r>
            <a:r>
              <a:rPr lang="sk-SK" b="1" dirty="0" smtClean="0"/>
              <a:t> </a:t>
            </a:r>
            <a:r>
              <a:rPr lang="sk-SK" b="1" dirty="0" err="1" smtClean="0"/>
              <a:t>sú</a:t>
            </a:r>
            <a:r>
              <a:rPr lang="sk-SK" b="1" dirty="0" smtClean="0"/>
              <a:t> </a:t>
            </a:r>
            <a:r>
              <a:rPr lang="sk-SK" b="1" dirty="0" err="1" smtClean="0"/>
              <a:t>vždy</a:t>
            </a:r>
            <a:r>
              <a:rPr lang="sk-SK" b="1" dirty="0" smtClean="0"/>
              <a:t> </a:t>
            </a:r>
            <a:r>
              <a:rPr lang="sk-SK" b="1" dirty="0" err="1" smtClean="0"/>
              <a:t>krehké</a:t>
            </a:r>
            <a:r>
              <a:rPr lang="sk-SK" b="1" dirty="0" smtClean="0"/>
              <a:t>.  </a:t>
            </a:r>
          </a:p>
          <a:p>
            <a:r>
              <a:rPr lang="sk-SK" b="1" dirty="0" smtClean="0"/>
              <a:t>„Kto do teba </a:t>
            </a:r>
            <a:r>
              <a:rPr lang="sk-SK" b="1" dirty="0" err="1" smtClean="0"/>
              <a:t>kameňom</a:t>
            </a:r>
            <a:r>
              <a:rPr lang="sk-SK" b="1" dirty="0" smtClean="0"/>
              <a:t>, ty </a:t>
            </a:r>
            <a:r>
              <a:rPr lang="sk-SK" b="1" dirty="0" err="1" smtClean="0"/>
              <a:t>doňho</a:t>
            </a:r>
            <a:r>
              <a:rPr lang="sk-SK" b="1" dirty="0" smtClean="0"/>
              <a:t> chlebom“.  </a:t>
            </a:r>
            <a:r>
              <a:rPr lang="sk-SK" b="1" dirty="0" err="1" smtClean="0"/>
              <a:t>Ježišova</a:t>
            </a:r>
            <a:r>
              <a:rPr lang="sk-SK" b="1" dirty="0" smtClean="0"/>
              <a:t> </a:t>
            </a:r>
            <a:r>
              <a:rPr lang="sk-SK" b="1" dirty="0" err="1" smtClean="0"/>
              <a:t>výzva</a:t>
            </a:r>
            <a:r>
              <a:rPr lang="sk-SK" b="1" dirty="0" smtClean="0"/>
              <a:t>, aby sme </a:t>
            </a:r>
            <a:r>
              <a:rPr lang="sk-SK" b="1" dirty="0" err="1" smtClean="0"/>
              <a:t>prerušili</a:t>
            </a:r>
            <a:r>
              <a:rPr lang="sk-SK" b="1" dirty="0" smtClean="0"/>
              <a:t> </a:t>
            </a:r>
            <a:r>
              <a:rPr lang="sk-SK" b="1" dirty="0" err="1" smtClean="0"/>
              <a:t>začarovaný</a:t>
            </a:r>
            <a:r>
              <a:rPr lang="sk-SK" b="1" dirty="0" smtClean="0"/>
              <a:t> a </a:t>
            </a:r>
            <a:r>
              <a:rPr lang="sk-SK" b="1" dirty="0" err="1" smtClean="0"/>
              <a:t>ničivý</a:t>
            </a:r>
            <a:r>
              <a:rPr lang="sk-SK" b="1" dirty="0" smtClean="0"/>
              <a:t> kruh </a:t>
            </a:r>
            <a:r>
              <a:rPr lang="sk-SK" b="1" dirty="0" err="1" smtClean="0"/>
              <a:t>násilia</a:t>
            </a:r>
            <a:r>
              <a:rPr lang="sk-SK" b="1" dirty="0" smtClean="0"/>
              <a:t>, aby sme nastavili </a:t>
            </a:r>
            <a:r>
              <a:rPr lang="sk-SK" b="1" dirty="0" err="1" smtClean="0"/>
              <a:t>druhé</a:t>
            </a:r>
            <a:r>
              <a:rPr lang="sk-SK" b="1" dirty="0" smtClean="0"/>
              <a:t> </a:t>
            </a:r>
            <a:r>
              <a:rPr lang="sk-SK" b="1" dirty="0" err="1" smtClean="0"/>
              <a:t>líce</a:t>
            </a:r>
            <a:r>
              <a:rPr lang="sk-SK" b="1" dirty="0" smtClean="0"/>
              <a:t> tomu kto udiera, aby sme dobrom </a:t>
            </a:r>
            <a:r>
              <a:rPr lang="sk-SK" b="1" dirty="0" err="1" smtClean="0"/>
              <a:t>premáhali</a:t>
            </a:r>
            <a:r>
              <a:rPr lang="sk-SK" b="1" dirty="0" smtClean="0"/>
              <a:t> zlo.</a:t>
            </a:r>
          </a:p>
          <a:p>
            <a:r>
              <a:rPr lang="sk-SK" b="1" dirty="0" err="1" smtClean="0"/>
              <a:t>Kardinál</a:t>
            </a:r>
            <a:r>
              <a:rPr lang="sk-SK" b="1" dirty="0" smtClean="0"/>
              <a:t> Korec, jezuita </a:t>
            </a:r>
            <a:r>
              <a:rPr lang="sk-SK" b="1" dirty="0" err="1" smtClean="0"/>
              <a:t>prenasledovaný</a:t>
            </a:r>
            <a:r>
              <a:rPr lang="sk-SK" b="1" dirty="0" smtClean="0"/>
              <a:t> </a:t>
            </a:r>
            <a:r>
              <a:rPr lang="sk-SK" b="1" dirty="0" err="1" smtClean="0"/>
              <a:t>režimom</a:t>
            </a:r>
            <a:r>
              <a:rPr lang="sk-SK" b="1" dirty="0" smtClean="0"/>
              <a:t>, uväznený a </a:t>
            </a:r>
            <a:r>
              <a:rPr lang="sk-SK" b="1" dirty="0" err="1" smtClean="0"/>
              <a:t>nútený</a:t>
            </a:r>
            <a:r>
              <a:rPr lang="sk-SK" b="1" dirty="0" smtClean="0"/>
              <a:t> tak tvrdo </a:t>
            </a:r>
            <a:r>
              <a:rPr lang="sk-SK" b="1" dirty="0" err="1" smtClean="0"/>
              <a:t>pracovať</a:t>
            </a:r>
            <a:r>
              <a:rPr lang="sk-SK" b="1" dirty="0" smtClean="0"/>
              <a:t>, že </a:t>
            </a:r>
            <a:r>
              <a:rPr lang="sk-SK" b="1" dirty="0" err="1" smtClean="0"/>
              <a:t>až</a:t>
            </a:r>
            <a:r>
              <a:rPr lang="sk-SK" b="1" dirty="0" smtClean="0"/>
              <a:t> ochorel, šiel v roku 2000 do rímskych katakomb, aby </a:t>
            </a:r>
            <a:r>
              <a:rPr lang="sk-SK" b="1" dirty="0" err="1" smtClean="0"/>
              <a:t>zapálil</a:t>
            </a:r>
            <a:r>
              <a:rPr lang="sk-SK" b="1" dirty="0" smtClean="0"/>
              <a:t> </a:t>
            </a:r>
            <a:r>
              <a:rPr lang="sk-SK" b="1" dirty="0" err="1" smtClean="0"/>
              <a:t>sviečku</a:t>
            </a:r>
            <a:r>
              <a:rPr lang="sk-SK" b="1" dirty="0" smtClean="0"/>
              <a:t> za svojich </a:t>
            </a:r>
            <a:r>
              <a:rPr lang="sk-SK" b="1" dirty="0" err="1" smtClean="0"/>
              <a:t>prenasledovateľov</a:t>
            </a:r>
            <a:r>
              <a:rPr lang="sk-SK" b="1" dirty="0" smtClean="0"/>
              <a:t> a prosil pre nich o milosrdenstvo. </a:t>
            </a:r>
          </a:p>
          <a:p>
            <a:endParaRPr lang="sk-SK"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600" b="1" dirty="0" smtClean="0">
                <a:solidFill>
                  <a:schemeClr val="accent1"/>
                </a:solidFill>
              </a:rPr>
              <a:t>Sloboda, tvorivosť, dialóg</a:t>
            </a:r>
            <a:endParaRPr lang="sk-SK" sz="2600" b="1" dirty="0">
              <a:solidFill>
                <a:schemeClr val="accent1"/>
              </a:solidFill>
            </a:endParaRPr>
          </a:p>
        </p:txBody>
      </p:sp>
      <p:sp>
        <p:nvSpPr>
          <p:cNvPr id="3" name="Zástupný symbol obsahu 2"/>
          <p:cNvSpPr>
            <a:spLocks noGrp="1"/>
          </p:cNvSpPr>
          <p:nvPr>
            <p:ph sz="quarter" idx="1"/>
          </p:nvPr>
        </p:nvSpPr>
        <p:spPr>
          <a:xfrm>
            <a:off x="1295400" y="1600200"/>
            <a:ext cx="6019800" cy="4873752"/>
          </a:xfrm>
        </p:spPr>
        <p:txBody>
          <a:bodyPr/>
          <a:lstStyle/>
          <a:p>
            <a:r>
              <a:rPr lang="sk-SK" b="1" dirty="0" smtClean="0"/>
              <a:t>Kráčajme cestou evanjeliovej slobody, v tvorivosti viery a v </a:t>
            </a:r>
            <a:r>
              <a:rPr lang="sk-SK" b="1" dirty="0" err="1" smtClean="0"/>
              <a:t>dialógu</a:t>
            </a:r>
            <a:r>
              <a:rPr lang="sk-SK" b="1" dirty="0" smtClean="0"/>
              <a:t>, </a:t>
            </a:r>
            <a:r>
              <a:rPr lang="sk-SK" b="1" dirty="0" err="1" smtClean="0"/>
              <a:t>ktorý</a:t>
            </a:r>
            <a:r>
              <a:rPr lang="sk-SK" b="1" dirty="0" smtClean="0"/>
              <a:t> vyviera z </a:t>
            </a:r>
            <a:r>
              <a:rPr lang="sk-SK" b="1" dirty="0" err="1" smtClean="0"/>
              <a:t>Božieho</a:t>
            </a:r>
            <a:r>
              <a:rPr lang="sk-SK" b="1" dirty="0" smtClean="0"/>
              <a:t> milosrdenstva. </a:t>
            </a:r>
          </a:p>
          <a:p>
            <a:endParaRPr lang="sk-SK" b="1" dirty="0" smtClean="0"/>
          </a:p>
          <a:p>
            <a:r>
              <a:rPr lang="sk-SK" b="1" dirty="0" smtClean="0"/>
              <a:t>Boh </a:t>
            </a:r>
          </a:p>
          <a:p>
            <a:r>
              <a:rPr lang="sk-SK" b="1" dirty="0" err="1" smtClean="0"/>
              <a:t>nás</a:t>
            </a:r>
            <a:r>
              <a:rPr lang="sk-SK" b="1" dirty="0" smtClean="0"/>
              <a:t> stvoril ako bratov a sestry </a:t>
            </a:r>
          </a:p>
          <a:p>
            <a:r>
              <a:rPr lang="sk-SK" b="1" dirty="0" err="1" smtClean="0"/>
              <a:t>volá</a:t>
            </a:r>
            <a:r>
              <a:rPr lang="sk-SK" b="1" dirty="0" smtClean="0"/>
              <a:t> </a:t>
            </a:r>
            <a:r>
              <a:rPr lang="sk-SK" b="1" dirty="0" err="1" smtClean="0"/>
              <a:t>nás</a:t>
            </a:r>
            <a:r>
              <a:rPr lang="sk-SK" b="1" dirty="0" smtClean="0"/>
              <a:t> k tomu, aby sme boli tvorcami pokoja a svornosti. </a:t>
            </a:r>
          </a:p>
          <a:p>
            <a:endParaRPr lang="sk-SK" b="1" dirty="0" smtClean="0"/>
          </a:p>
          <a:p>
            <a:endParaRPr lang="sk-SK"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286000" y="2438400"/>
            <a:ext cx="6858000" cy="3505200"/>
          </a:xfrm>
        </p:spPr>
        <p:txBody>
          <a:bodyPr>
            <a:noAutofit/>
          </a:bodyPr>
          <a:lstStyle/>
          <a:p>
            <a:r>
              <a:rPr lang="sk-SK" sz="2800" dirty="0" smtClean="0"/>
              <a:t/>
            </a:r>
            <a:br>
              <a:rPr lang="sk-SK" sz="2800" dirty="0" smtClean="0"/>
            </a:br>
            <a:r>
              <a:rPr lang="sk-SK" sz="2800" dirty="0" smtClean="0">
                <a:solidFill>
                  <a:schemeClr val="tx1"/>
                </a:solidFill>
              </a:rPr>
              <a:t>Zdroje:</a:t>
            </a:r>
            <a:br>
              <a:rPr lang="sk-SK" sz="2800" dirty="0" smtClean="0">
                <a:solidFill>
                  <a:schemeClr val="tx1"/>
                </a:solidFill>
              </a:rPr>
            </a:br>
            <a:r>
              <a:rPr lang="sk-SK" sz="2800" dirty="0" smtClean="0"/>
              <a:t/>
            </a:r>
            <a:br>
              <a:rPr lang="sk-SK" sz="2800" dirty="0" smtClean="0"/>
            </a:br>
            <a:r>
              <a:rPr lang="sk-SK" sz="2600" dirty="0" smtClean="0">
                <a:solidFill>
                  <a:schemeClr val="accent1"/>
                </a:solidFill>
              </a:rPr>
              <a:t>Príhovor sv. otca Františka v </a:t>
            </a:r>
            <a:r>
              <a:rPr lang="sk-SK" sz="2600" dirty="0" smtClean="0">
                <a:solidFill>
                  <a:schemeClr val="accent1"/>
                </a:solidFill>
              </a:rPr>
              <a:t>Katedrále svätého Martina v </a:t>
            </a:r>
            <a:r>
              <a:rPr lang="sk-SK" sz="2600" dirty="0" err="1" smtClean="0">
                <a:solidFill>
                  <a:schemeClr val="accent1"/>
                </a:solidFill>
              </a:rPr>
              <a:t>bratislave</a:t>
            </a:r>
            <a:r>
              <a:rPr lang="sk-SK" sz="2600" dirty="0" smtClean="0">
                <a:solidFill>
                  <a:schemeClr val="accent1"/>
                </a:solidFill>
              </a:rPr>
              <a:t> kňazom</a:t>
            </a:r>
            <a:r>
              <a:rPr lang="sk-SK" sz="2600" dirty="0" smtClean="0">
                <a:solidFill>
                  <a:schemeClr val="accent1"/>
                </a:solidFill>
              </a:rPr>
              <a:t>, katechétom a zasväteným osobám – 13.9.2021</a:t>
            </a:r>
            <a:endParaRPr lang="sk-SK" sz="2600"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219200"/>
          </a:xfrm>
        </p:spPr>
        <p:txBody>
          <a:bodyPr>
            <a:noAutofit/>
          </a:bodyPr>
          <a:lstStyle/>
          <a:p>
            <a:r>
              <a:rPr lang="sk-SK" sz="3600" b="1" dirty="0" smtClean="0">
                <a:solidFill>
                  <a:schemeClr val="accent1"/>
                </a:solidFill>
              </a:rPr>
              <a:t>Atmosféra prijatia </a:t>
            </a:r>
            <a:br>
              <a:rPr lang="sk-SK" sz="3600" b="1" dirty="0" smtClean="0">
                <a:solidFill>
                  <a:schemeClr val="accent1"/>
                </a:solidFill>
              </a:rPr>
            </a:br>
            <a:r>
              <a:rPr lang="sk-SK" sz="3600" b="1" dirty="0" smtClean="0">
                <a:solidFill>
                  <a:schemeClr val="accent1"/>
                </a:solidFill>
              </a:rPr>
              <a:t>– „cítiť sa ako doma“</a:t>
            </a:r>
            <a:endParaRPr lang="sk-SK" sz="3600" b="1" dirty="0">
              <a:solidFill>
                <a:schemeClr val="accent1"/>
              </a:solidFill>
            </a:endParaRPr>
          </a:p>
        </p:txBody>
      </p:sp>
      <p:sp>
        <p:nvSpPr>
          <p:cNvPr id="3" name="Zástupný symbol obsahu 2"/>
          <p:cNvSpPr>
            <a:spLocks noGrp="1"/>
          </p:cNvSpPr>
          <p:nvPr>
            <p:ph sz="quarter" idx="1"/>
          </p:nvPr>
        </p:nvSpPr>
        <p:spPr/>
        <p:txBody>
          <a:bodyPr>
            <a:normAutofit/>
          </a:bodyPr>
          <a:lstStyle/>
          <a:p>
            <a:pPr algn="ctr">
              <a:buNone/>
            </a:pPr>
            <a:r>
              <a:rPr lang="sk-SK" b="1" dirty="0" smtClean="0"/>
              <a:t>Pri vyučovaní je veľmi dôležité vytvoriť atmosféru prijatia. Pri vstupe katechétu do triedy sa ona práve nachádza v istom emocionálnom rozpoložení. Žiaci sú ovplyvnení nielen tým, čo zažili doma, či cestou do školy, ale najmä tým, čo zažívajú aktuálne. To, čo sa odohralo na predchádzajúcej, či predchádzajúcich hodinách vytvára atmosféru v triede. Ak napríklad písali neohlásenú písomku a vedia, že ju napísali zle – stále na to myslia, sú mrzutí.. Rovnako prežívajú aj to, keď sa im napríklad vydarí odpoveď – sú plní radosti..</a:t>
            </a:r>
            <a:endParaRPr lang="sk-SK"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sk-SK" b="1" dirty="0" smtClean="0">
                <a:solidFill>
                  <a:schemeClr val="accent1"/>
                </a:solidFill>
              </a:rPr>
              <a:t>Čo má urobiť katechéta?</a:t>
            </a:r>
            <a:br>
              <a:rPr lang="sk-SK" b="1" dirty="0" smtClean="0">
                <a:solidFill>
                  <a:schemeClr val="accent1"/>
                </a:solidFill>
              </a:rPr>
            </a:br>
            <a:endParaRPr lang="sk-SK" b="1" dirty="0">
              <a:solidFill>
                <a:schemeClr val="accent1"/>
              </a:solidFill>
            </a:endParaRPr>
          </a:p>
        </p:txBody>
      </p:sp>
      <p:sp>
        <p:nvSpPr>
          <p:cNvPr id="7" name="Zástupný symbol obsahu 6"/>
          <p:cNvSpPr>
            <a:spLocks noGrp="1"/>
          </p:cNvSpPr>
          <p:nvPr>
            <p:ph sz="quarter" idx="1"/>
          </p:nvPr>
        </p:nvSpPr>
        <p:spPr>
          <a:xfrm>
            <a:off x="457200" y="1066800"/>
            <a:ext cx="7467600" cy="5407152"/>
          </a:xfrm>
        </p:spPr>
        <p:txBody>
          <a:bodyPr>
            <a:normAutofit lnSpcReduction="10000"/>
          </a:bodyPr>
          <a:lstStyle/>
          <a:p>
            <a:r>
              <a:rPr lang="sk-SK" sz="2600" b="1" dirty="0" smtClean="0"/>
              <a:t>Zaujímať sa o to, čo žiaci práve prežívajú, ako sa cítia. Ak sa budú cítiť ako doma, ako súčasť spoločenstva, ktoré sa na hodinách usilujete vytvoriť, už máte polovicu úspechu. </a:t>
            </a:r>
          </a:p>
          <a:p>
            <a:r>
              <a:rPr lang="sk-SK" sz="2600" b="1" dirty="0" smtClean="0"/>
              <a:t>V atmosfére prijatia a pokoja je žiak schopný sústrediť sa na preberané učivo. </a:t>
            </a:r>
          </a:p>
          <a:p>
            <a:r>
              <a:rPr lang="sk-SK" sz="2600" b="1" dirty="0" smtClean="0"/>
              <a:t>V Cirkvi sme ako bratia a sestry. Ak katechétu žiak vníma ako staršieho brata, či staršiu sestru, otca, či mamu s ktorými sa môže poradiť o každodennom živote je to dobré. </a:t>
            </a:r>
          </a:p>
          <a:p>
            <a:r>
              <a:rPr lang="sk-SK" sz="2600" b="1" dirty="0" smtClean="0"/>
              <a:t>Žiaci by mali vnímať, že my sme tu pre nich, že s nimi zdieľame ich cestu.</a:t>
            </a:r>
          </a:p>
          <a:p>
            <a:endParaRPr lang="sk-SK"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1"/>
                </a:solidFill>
              </a:rPr>
              <a:t>Pápež František povedal:</a:t>
            </a:r>
            <a:endParaRPr lang="sk-SK" b="1" dirty="0">
              <a:solidFill>
                <a:schemeClr val="accent1"/>
              </a:solidFill>
            </a:endParaRPr>
          </a:p>
        </p:txBody>
      </p:sp>
      <p:sp>
        <p:nvSpPr>
          <p:cNvPr id="3" name="Zástupný symbol obsahu 2"/>
          <p:cNvSpPr>
            <a:spLocks noGrp="1"/>
          </p:cNvSpPr>
          <p:nvPr>
            <p:ph sz="quarter" idx="1"/>
          </p:nvPr>
        </p:nvSpPr>
        <p:spPr/>
        <p:txBody>
          <a:bodyPr>
            <a:normAutofit/>
          </a:bodyPr>
          <a:lstStyle/>
          <a:p>
            <a:r>
              <a:rPr lang="sk-SK" sz="2600" b="1" dirty="0" smtClean="0"/>
              <a:t>„Katechéta a katechétka sú svedkami, ktorí sa dávajú do služieb kresťanského spoločenstva, aby podporovali prehlbovanie viery v konkrétnom každodennom živote. </a:t>
            </a:r>
          </a:p>
          <a:p>
            <a:r>
              <a:rPr lang="sk-SK" sz="2600" b="1" dirty="0" smtClean="0"/>
              <a:t>Sú to ľudia, ktorí neúnavne ohlasujú evanjelium milosrdenstva; ľudia, ktorí sú schopní vytvárať potrebné putá prijatia a blízkosti, ktoré umožňujú lepšie okúsiť Božie slovo a sláviť eucharistické tajomstvo ponúkajúc plody dobrých skutkov.“ </a:t>
            </a:r>
          </a:p>
          <a:p>
            <a:endParaRPr lang="sk-SK" sz="2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accent1"/>
                </a:solidFill>
              </a:rPr>
              <a:t>Nebyť stredobodom vesmíru</a:t>
            </a:r>
            <a:br>
              <a:rPr lang="sk-SK" b="1" dirty="0" smtClean="0">
                <a:solidFill>
                  <a:schemeClr val="accent1"/>
                </a:solidFill>
              </a:rPr>
            </a:br>
            <a:endParaRPr lang="sk-SK" b="1" dirty="0">
              <a:solidFill>
                <a:schemeClr val="accent1"/>
              </a:solidFill>
            </a:endParaRPr>
          </a:p>
        </p:txBody>
      </p:sp>
      <p:sp>
        <p:nvSpPr>
          <p:cNvPr id="3" name="Zástupný symbol obsahu 2"/>
          <p:cNvSpPr>
            <a:spLocks noGrp="1"/>
          </p:cNvSpPr>
          <p:nvPr>
            <p:ph sz="quarter" idx="1"/>
          </p:nvPr>
        </p:nvSpPr>
        <p:spPr/>
        <p:txBody>
          <a:bodyPr/>
          <a:lstStyle/>
          <a:p>
            <a:r>
              <a:rPr lang="sk-SK" b="1" dirty="0" smtClean="0"/>
              <a:t>Pri vyučovaní je určite veľmi dôležité, aby sme vedeli látku správne odovzdať, ale dávajme si pozor, aby sme neboli tými, ktorí rozprávajú „do vetra“.</a:t>
            </a:r>
          </a:p>
          <a:p>
            <a:r>
              <a:rPr lang="sk-SK" b="1" dirty="0" smtClean="0"/>
              <a:t>Usilujme sa počúvať svojich žiakov, aby sme vedeli, čím žijú a čo ich zaujíma. </a:t>
            </a:r>
          </a:p>
          <a:p>
            <a:r>
              <a:rPr lang="sk-SK" b="1" dirty="0" smtClean="0"/>
              <a:t>Pýtajme sa ich na ich očakávania, nádeje, na to, čo ich trápi, čo ich teší.</a:t>
            </a:r>
          </a:p>
          <a:p>
            <a:endParaRPr lang="sk-SK"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accent1"/>
                </a:solidFill>
              </a:rPr>
              <a:t>Zdieľanie</a:t>
            </a:r>
            <a:r>
              <a:rPr lang="sk-SK" dirty="0" smtClean="0"/>
              <a:t/>
            </a:r>
            <a:br>
              <a:rPr lang="sk-SK" dirty="0" smtClean="0"/>
            </a:br>
            <a:endParaRPr lang="sk-SK" dirty="0"/>
          </a:p>
        </p:txBody>
      </p:sp>
      <p:sp>
        <p:nvSpPr>
          <p:cNvPr id="3" name="Zástupný symbol obsahu 2"/>
          <p:cNvSpPr>
            <a:spLocks noGrp="1"/>
          </p:cNvSpPr>
          <p:nvPr>
            <p:ph sz="quarter" idx="1"/>
          </p:nvPr>
        </p:nvSpPr>
        <p:spPr/>
        <p:txBody>
          <a:bodyPr>
            <a:normAutofit fontScale="92500" lnSpcReduction="10000"/>
          </a:bodyPr>
          <a:lstStyle/>
          <a:p>
            <a:r>
              <a:rPr lang="sk-SK" b="1" dirty="0" smtClean="0"/>
              <a:t>Nebojme sa rozprávať o tom, čo sme prežili my, alebo iní v našom okolí. Svedectvo života je príbeh, ktorý je najzaujímavejší. </a:t>
            </a:r>
          </a:p>
          <a:p>
            <a:r>
              <a:rPr lang="sk-SK" b="1" dirty="0" smtClean="0"/>
              <a:t>„Vystúpme zo seba“, pretože tak dávame priestor iným, aby aj oni „vystúpili zo seba“ – aby dokázali hovoriť o tom, čím žijú. </a:t>
            </a:r>
          </a:p>
          <a:p>
            <a:r>
              <a:rPr lang="sk-SK" b="1" dirty="0" smtClean="0"/>
              <a:t>Žime tak ako prvá kresťanská komunita: </a:t>
            </a:r>
            <a:r>
              <a:rPr lang="sk-SK" b="1" dirty="0" err="1" smtClean="0"/>
              <a:t>jednomyseľne</a:t>
            </a:r>
            <a:r>
              <a:rPr lang="sk-SK" b="1" dirty="0" smtClean="0"/>
              <a:t> </a:t>
            </a:r>
            <a:r>
              <a:rPr lang="sk-SK" b="1" dirty="0" err="1" smtClean="0"/>
              <a:t>zotrvávajme</a:t>
            </a:r>
            <a:r>
              <a:rPr lang="sk-SK" b="1" dirty="0" smtClean="0"/>
              <a:t> na </a:t>
            </a:r>
            <a:r>
              <a:rPr lang="sk-SK" b="1" dirty="0" err="1" smtClean="0"/>
              <a:t>modlitbách</a:t>
            </a:r>
            <a:r>
              <a:rPr lang="sk-SK" b="1" dirty="0" smtClean="0"/>
              <a:t>, </a:t>
            </a:r>
            <a:r>
              <a:rPr lang="sk-SK" b="1" dirty="0" err="1" smtClean="0"/>
              <a:t>kráčajme</a:t>
            </a:r>
            <a:r>
              <a:rPr lang="sk-SK" b="1" dirty="0" smtClean="0"/>
              <a:t> </a:t>
            </a:r>
            <a:r>
              <a:rPr lang="sk-SK" b="1" dirty="0" err="1" smtClean="0"/>
              <a:t>spoločne</a:t>
            </a:r>
            <a:r>
              <a:rPr lang="sk-SK" b="1" dirty="0" smtClean="0"/>
              <a:t>. To neznamená, že budeme jednotní – práve v rôznosti osudov a ľudských príbehov je krása. </a:t>
            </a:r>
          </a:p>
          <a:p>
            <a:r>
              <a:rPr lang="sk-SK" b="1" dirty="0" smtClean="0"/>
              <a:t>Možno nebudeme mať rovnaké názory, možno si budeme oponovať, ale dôležité je, aby sme kráčali spoločne.</a:t>
            </a:r>
            <a:endParaRPr lang="sk-SK"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accent1"/>
                </a:solidFill>
              </a:rPr>
              <a:t>Nebuďme hradom, pevnosťou</a:t>
            </a:r>
            <a:br>
              <a:rPr lang="sk-SK" b="1" dirty="0" smtClean="0">
                <a:solidFill>
                  <a:schemeClr val="accent1"/>
                </a:solidFill>
              </a:rPr>
            </a:br>
            <a:endParaRPr lang="sk-SK" b="1" dirty="0">
              <a:solidFill>
                <a:schemeClr val="accent1"/>
              </a:solidFill>
            </a:endParaRPr>
          </a:p>
        </p:txBody>
      </p:sp>
      <p:sp>
        <p:nvSpPr>
          <p:cNvPr id="3" name="Zástupný symbol obsahu 2"/>
          <p:cNvSpPr>
            <a:spLocks noGrp="1"/>
          </p:cNvSpPr>
          <p:nvPr>
            <p:ph sz="quarter" idx="1"/>
          </p:nvPr>
        </p:nvSpPr>
        <p:spPr/>
        <p:txBody>
          <a:bodyPr>
            <a:normAutofit/>
          </a:bodyPr>
          <a:lstStyle/>
          <a:p>
            <a:r>
              <a:rPr lang="sk-SK" b="1" dirty="0" smtClean="0"/>
              <a:t>Usilujme sa byť tými, ktorí nie sú nedobytní ako hrad alebo pevnosť. Buďme tými, ktorí kráčajú spolu a prechádzajú po cestách života s horiacou fakľou Evanjelia. </a:t>
            </a:r>
          </a:p>
          <a:p>
            <a:r>
              <a:rPr lang="sk-SK" b="1" dirty="0" smtClean="0"/>
              <a:t>Cirkev je </a:t>
            </a:r>
            <a:r>
              <a:rPr lang="sk-SK" b="1" dirty="0" err="1" smtClean="0"/>
              <a:t>spoločenstvo</a:t>
            </a:r>
            <a:r>
              <a:rPr lang="sk-SK" b="1" dirty="0" smtClean="0"/>
              <a:t>, </a:t>
            </a:r>
            <a:r>
              <a:rPr lang="sk-SK" b="1" dirty="0" err="1" smtClean="0"/>
              <a:t>ktoré</a:t>
            </a:r>
            <a:r>
              <a:rPr lang="sk-SK" b="1" dirty="0" smtClean="0"/>
              <a:t> </a:t>
            </a:r>
            <a:r>
              <a:rPr lang="sk-SK" b="1" dirty="0" err="1" smtClean="0"/>
              <a:t>túži</a:t>
            </a:r>
            <a:r>
              <a:rPr lang="sk-SK" b="1" dirty="0" smtClean="0"/>
              <a:t> </a:t>
            </a:r>
            <a:r>
              <a:rPr lang="sk-SK" b="1" dirty="0" err="1" smtClean="0"/>
              <a:t>pritiahnuť</a:t>
            </a:r>
            <a:r>
              <a:rPr lang="sk-SK" b="1" dirty="0" smtClean="0"/>
              <a:t> ku Kristovi cez </a:t>
            </a:r>
            <a:r>
              <a:rPr lang="sk-SK" b="1" dirty="0" err="1" smtClean="0"/>
              <a:t>radosť</a:t>
            </a:r>
            <a:r>
              <a:rPr lang="sk-SK" b="1" dirty="0" smtClean="0"/>
              <a:t> Evanjelia - nie je hrad; je kvasom, z </a:t>
            </a:r>
            <a:r>
              <a:rPr lang="sk-SK" b="1" dirty="0" err="1" smtClean="0"/>
              <a:t>ktorého</a:t>
            </a:r>
            <a:r>
              <a:rPr lang="sk-SK" b="1" dirty="0" smtClean="0"/>
              <a:t> sa </a:t>
            </a:r>
            <a:r>
              <a:rPr lang="sk-SK" b="1" dirty="0" err="1" smtClean="0"/>
              <a:t>vytvára</a:t>
            </a:r>
            <a:r>
              <a:rPr lang="sk-SK" b="1" dirty="0" smtClean="0"/>
              <a:t> </a:t>
            </a:r>
            <a:r>
              <a:rPr lang="sk-SK" b="1" dirty="0" err="1" smtClean="0"/>
              <a:t>Kráľovstvo</a:t>
            </a:r>
            <a:r>
              <a:rPr lang="sk-SK" b="1" dirty="0" smtClean="0"/>
              <a:t> </a:t>
            </a:r>
            <a:r>
              <a:rPr lang="sk-SK" b="1" dirty="0" err="1" smtClean="0"/>
              <a:t>lásky</a:t>
            </a:r>
            <a:r>
              <a:rPr lang="sk-SK" b="1" dirty="0" smtClean="0"/>
              <a:t> a pokoja v ceste sveta. </a:t>
            </a:r>
          </a:p>
          <a:p>
            <a:r>
              <a:rPr lang="sk-SK" b="1" dirty="0" err="1" smtClean="0"/>
              <a:t>Žime</a:t>
            </a:r>
            <a:r>
              <a:rPr lang="sk-SK" b="1" dirty="0" smtClean="0"/>
              <a:t> vo </a:t>
            </a:r>
            <a:r>
              <a:rPr lang="sk-SK" b="1" dirty="0" err="1" smtClean="0"/>
              <a:t>vnútri</a:t>
            </a:r>
            <a:r>
              <a:rPr lang="sk-SK" b="1" dirty="0" smtClean="0"/>
              <a:t>: </a:t>
            </a:r>
            <a:r>
              <a:rPr lang="sk-SK" b="1" dirty="0" err="1" smtClean="0"/>
              <a:t>zdieľajme</a:t>
            </a:r>
            <a:r>
              <a:rPr lang="sk-SK" b="1" dirty="0" smtClean="0"/>
              <a:t> sa, </a:t>
            </a:r>
            <a:r>
              <a:rPr lang="sk-SK" b="1" dirty="0" err="1" smtClean="0"/>
              <a:t>kráčajme</a:t>
            </a:r>
            <a:r>
              <a:rPr lang="sk-SK" b="1" dirty="0" smtClean="0"/>
              <a:t> spolu, prijímajme otázky a </a:t>
            </a:r>
            <a:r>
              <a:rPr lang="sk-SK" b="1" dirty="0" err="1" smtClean="0"/>
              <a:t>očakávania</a:t>
            </a:r>
            <a:r>
              <a:rPr lang="sk-SK" b="1" dirty="0" smtClean="0"/>
              <a:t> žiakov. Oslobodí nás to od zameranosti na seba </a:t>
            </a:r>
            <a:r>
              <a:rPr lang="sk-SK" b="1" dirty="0" err="1" smtClean="0"/>
              <a:t>samých</a:t>
            </a:r>
            <a:r>
              <a:rPr lang="sk-SK" b="1" dirty="0" smtClean="0"/>
              <a:t>.</a:t>
            </a:r>
          </a:p>
          <a:p>
            <a:endParaRPr lang="sk-SK"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smtClean="0">
                <a:solidFill>
                  <a:schemeClr val="accent1"/>
                </a:solidFill>
              </a:rPr>
              <a:t>Pokora - </a:t>
            </a:r>
            <a:r>
              <a:rPr lang="sk-SK" sz="1800" b="1" dirty="0" smtClean="0">
                <a:solidFill>
                  <a:schemeClr val="accent1"/>
                </a:solidFill>
              </a:rPr>
              <a:t>Buďme pokorní ako bol pokorný </a:t>
            </a:r>
            <a:r>
              <a:rPr lang="sk-SK" sz="1800" b="1" dirty="0" err="1" smtClean="0">
                <a:solidFill>
                  <a:schemeClr val="accent1"/>
                </a:solidFill>
              </a:rPr>
              <a:t>Ježiš</a:t>
            </a:r>
            <a:r>
              <a:rPr lang="sk-SK" sz="1800" b="1" dirty="0" smtClean="0">
                <a:solidFill>
                  <a:schemeClr val="accent1"/>
                </a:solidFill>
              </a:rPr>
              <a:t>, </a:t>
            </a:r>
            <a:r>
              <a:rPr lang="sk-SK" sz="1800" b="1" dirty="0" err="1" smtClean="0">
                <a:solidFill>
                  <a:schemeClr val="accent1"/>
                </a:solidFill>
              </a:rPr>
              <a:t>ktorý</a:t>
            </a:r>
            <a:r>
              <a:rPr lang="sk-SK" sz="1800" b="1" dirty="0" smtClean="0">
                <a:solidFill>
                  <a:schemeClr val="accent1"/>
                </a:solidFill>
              </a:rPr>
              <a:t> sa zriekol </a:t>
            </a:r>
            <a:r>
              <a:rPr lang="sk-SK" sz="1800" b="1" dirty="0" err="1" smtClean="0">
                <a:solidFill>
                  <a:schemeClr val="accent1"/>
                </a:solidFill>
              </a:rPr>
              <a:t>všetkého</a:t>
            </a:r>
            <a:r>
              <a:rPr lang="sk-SK" sz="1800" b="1" dirty="0" smtClean="0">
                <a:solidFill>
                  <a:schemeClr val="accent1"/>
                </a:solidFill>
              </a:rPr>
              <a:t> a stal sa </a:t>
            </a:r>
            <a:r>
              <a:rPr lang="sk-SK" sz="1800" b="1" dirty="0" err="1" smtClean="0">
                <a:solidFill>
                  <a:schemeClr val="accent1"/>
                </a:solidFill>
              </a:rPr>
              <a:t>chudobným</a:t>
            </a:r>
            <a:r>
              <a:rPr lang="sk-SK" sz="1800" b="1" dirty="0" smtClean="0">
                <a:solidFill>
                  <a:schemeClr val="accent1"/>
                </a:solidFill>
              </a:rPr>
              <a:t>, aby </a:t>
            </a:r>
            <a:r>
              <a:rPr lang="sk-SK" sz="1800" b="1" dirty="0" err="1" smtClean="0">
                <a:solidFill>
                  <a:schemeClr val="accent1"/>
                </a:solidFill>
              </a:rPr>
              <a:t>nás</a:t>
            </a:r>
            <a:r>
              <a:rPr lang="sk-SK" sz="1800" b="1" dirty="0" smtClean="0">
                <a:solidFill>
                  <a:schemeClr val="accent1"/>
                </a:solidFill>
              </a:rPr>
              <a:t> obohatil, </a:t>
            </a:r>
            <a:r>
              <a:rPr lang="sk-SK" sz="1800" b="1" dirty="0" err="1" smtClean="0">
                <a:solidFill>
                  <a:schemeClr val="accent1"/>
                </a:solidFill>
              </a:rPr>
              <a:t>prišiel</a:t>
            </a:r>
            <a:r>
              <a:rPr lang="sk-SK" sz="1800" b="1" dirty="0" smtClean="0">
                <a:solidFill>
                  <a:schemeClr val="accent1"/>
                </a:solidFill>
              </a:rPr>
              <a:t>, aby </a:t>
            </a:r>
            <a:r>
              <a:rPr lang="sk-SK" sz="1800" b="1" dirty="0" err="1" smtClean="0">
                <a:solidFill>
                  <a:schemeClr val="accent1"/>
                </a:solidFill>
              </a:rPr>
              <a:t>prebýval</a:t>
            </a:r>
            <a:r>
              <a:rPr lang="sk-SK" sz="1800" b="1" dirty="0" smtClean="0">
                <a:solidFill>
                  <a:schemeClr val="accent1"/>
                </a:solidFill>
              </a:rPr>
              <a:t> medzi nami a </a:t>
            </a:r>
            <a:r>
              <a:rPr lang="sk-SK" sz="1800" b="1" dirty="0" err="1" smtClean="0">
                <a:solidFill>
                  <a:schemeClr val="accent1"/>
                </a:solidFill>
              </a:rPr>
              <a:t>vyliečil</a:t>
            </a:r>
            <a:r>
              <a:rPr lang="sk-SK" sz="1800" b="1" dirty="0" smtClean="0">
                <a:solidFill>
                  <a:schemeClr val="accent1"/>
                </a:solidFill>
              </a:rPr>
              <a:t> </a:t>
            </a:r>
            <a:r>
              <a:rPr lang="sk-SK" sz="1800" b="1" dirty="0" err="1" smtClean="0">
                <a:solidFill>
                  <a:schemeClr val="accent1"/>
                </a:solidFill>
              </a:rPr>
              <a:t>naše</a:t>
            </a:r>
            <a:r>
              <a:rPr lang="sk-SK" sz="1800" b="1" dirty="0" smtClean="0">
                <a:solidFill>
                  <a:schemeClr val="accent1"/>
                </a:solidFill>
              </a:rPr>
              <a:t> </a:t>
            </a:r>
            <a:r>
              <a:rPr lang="sk-SK" sz="1800" b="1" dirty="0" err="1" smtClean="0">
                <a:solidFill>
                  <a:schemeClr val="accent1"/>
                </a:solidFill>
              </a:rPr>
              <a:t>zranené</a:t>
            </a:r>
            <a:r>
              <a:rPr lang="sk-SK" sz="1800" b="1" dirty="0" smtClean="0">
                <a:solidFill>
                  <a:schemeClr val="accent1"/>
                </a:solidFill>
              </a:rPr>
              <a:t> </a:t>
            </a:r>
            <a:r>
              <a:rPr lang="sk-SK" sz="1800" b="1" dirty="0" err="1" smtClean="0">
                <a:solidFill>
                  <a:schemeClr val="accent1"/>
                </a:solidFill>
              </a:rPr>
              <a:t>človečenstvo</a:t>
            </a:r>
            <a:r>
              <a:rPr lang="sk-SK" sz="1800" b="1" dirty="0" smtClean="0">
                <a:solidFill>
                  <a:schemeClr val="accent1"/>
                </a:solidFill>
              </a:rPr>
              <a:t>.</a:t>
            </a:r>
            <a:r>
              <a:rPr lang="sk-SK" sz="2200" b="1" dirty="0" smtClean="0">
                <a:solidFill>
                  <a:schemeClr val="accent1"/>
                </a:solidFill>
              </a:rPr>
              <a:t/>
            </a:r>
            <a:br>
              <a:rPr lang="sk-SK" sz="2200" b="1" dirty="0" smtClean="0">
                <a:solidFill>
                  <a:schemeClr val="accent1"/>
                </a:solidFill>
              </a:rPr>
            </a:br>
            <a:endParaRPr lang="sk-SK" sz="2200" b="1" dirty="0">
              <a:solidFill>
                <a:schemeClr val="accent1"/>
              </a:solidFill>
            </a:endParaRPr>
          </a:p>
        </p:txBody>
      </p:sp>
      <p:sp>
        <p:nvSpPr>
          <p:cNvPr id="3" name="Zástupný symbol obsahu 2"/>
          <p:cNvSpPr>
            <a:spLocks noGrp="1"/>
          </p:cNvSpPr>
          <p:nvPr>
            <p:ph sz="quarter" idx="1"/>
          </p:nvPr>
        </p:nvSpPr>
        <p:spPr/>
        <p:txBody>
          <a:bodyPr>
            <a:normAutofit fontScale="92500" lnSpcReduction="20000"/>
          </a:bodyPr>
          <a:lstStyle/>
          <a:p>
            <a:r>
              <a:rPr lang="sk-SK" b="1" dirty="0" smtClean="0"/>
              <a:t>Možno sme veľa študovali. Určitú časť svojho života sme sa venovali štúdiu Biblie, cirkevných dokumentov, metodiky, didaktiky, psychológie a rôznych odborných materiálov, aby sme čo najlepšie spoznali svet žiakov, ktorým sa prihovárame...  </a:t>
            </a:r>
          </a:p>
          <a:p>
            <a:r>
              <a:rPr lang="sk-SK" b="1" dirty="0" smtClean="0"/>
              <a:t>Nejde však o to, aby sme prezentovali seba (ako dokonale sme si pripravili preberanú látku, aké krásne pomôcky máme, či ako krásne a vznešene pred žiakmi vystupujeme, či navonok vyzeráme – je to dôležité, ale nie podstatné). </a:t>
            </a:r>
          </a:p>
          <a:p>
            <a:r>
              <a:rPr lang="sk-SK" b="1" dirty="0" smtClean="0"/>
              <a:t>Podstatné je, aby sme odovzdávali radostnú zvesť o Kristovi. Aby sme ich postupne vovádzali do tajomstva viery.</a:t>
            </a:r>
          </a:p>
          <a:p>
            <a:r>
              <a:rPr lang="sk-SK" b="1" dirty="0" smtClean="0"/>
              <a:t>Aby naši žiaci vedeli, že Zmŕtvychvstalý ich miluje a nikdy ich neopustí.</a:t>
            </a:r>
          </a:p>
          <a:p>
            <a:endParaRPr lang="sk-SK"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600" b="1" dirty="0" smtClean="0">
                <a:solidFill>
                  <a:schemeClr val="accent1"/>
                </a:solidFill>
              </a:rPr>
              <a:t>Pápež František nám hovorí:</a:t>
            </a:r>
            <a:endParaRPr lang="sk-SK" sz="2600" b="1" dirty="0">
              <a:solidFill>
                <a:schemeClr val="accent1"/>
              </a:solidFill>
            </a:endParaRPr>
          </a:p>
        </p:txBody>
      </p:sp>
      <p:sp>
        <p:nvSpPr>
          <p:cNvPr id="3" name="Zástupný symbol obsahu 2"/>
          <p:cNvSpPr>
            <a:spLocks noGrp="1"/>
          </p:cNvSpPr>
          <p:nvPr>
            <p:ph sz="quarter" idx="1"/>
          </p:nvPr>
        </p:nvSpPr>
        <p:spPr/>
        <p:txBody>
          <a:bodyPr/>
          <a:lstStyle/>
          <a:p>
            <a:r>
              <a:rPr lang="sk-SK" b="1" dirty="0" smtClean="0"/>
              <a:t>„Mám strach z katechétov s </a:t>
            </a:r>
            <a:r>
              <a:rPr lang="sk-SK" b="1" dirty="0" err="1" smtClean="0"/>
              <a:t>predpripraveným</a:t>
            </a:r>
            <a:r>
              <a:rPr lang="sk-SK" b="1" dirty="0" smtClean="0"/>
              <a:t> srdcom, postojom a tvárou, to nie. </a:t>
            </a:r>
          </a:p>
          <a:p>
            <a:endParaRPr lang="sk-SK" b="1" dirty="0" smtClean="0"/>
          </a:p>
          <a:p>
            <a:r>
              <a:rPr lang="sk-SK" b="1" dirty="0" smtClean="0"/>
              <a:t>Alebo je katechéta slobodný, alebo nie je katechétom. </a:t>
            </a:r>
          </a:p>
          <a:p>
            <a:endParaRPr lang="sk-SK" b="1" dirty="0" smtClean="0"/>
          </a:p>
          <a:p>
            <a:r>
              <a:rPr lang="sk-SK" b="1" dirty="0" smtClean="0"/>
              <a:t>Buď sa katechéta nechá zasiahnuť realitou, ktorú stretáva a odovzdáva evanjelium s jednou veľkou kreativitou, alebo nie je katechétom." </a:t>
            </a:r>
            <a:endParaRPr lang="sk-SK"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áda">
  <a:themeElements>
    <a:clrScheme name="Luxusn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klas. ve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TotalTime>
  <Words>780</Words>
  <Application>Microsoft Office PowerPoint</Application>
  <PresentationFormat>Prezentácia na obrazovke (4:3)</PresentationFormat>
  <Paragraphs>92</Paragraphs>
  <Slides>18</Slides>
  <Notes>0</Notes>
  <HiddenSlides>0</HiddenSlides>
  <MMClips>0</MMClips>
  <ScaleCrop>false</ScaleCrop>
  <HeadingPairs>
    <vt:vector size="4" baseType="variant">
      <vt:variant>
        <vt:lpstr>Motív</vt:lpstr>
      </vt:variant>
      <vt:variant>
        <vt:i4>1</vt:i4>
      </vt:variant>
      <vt:variant>
        <vt:lpstr>Nadpisy snímok</vt:lpstr>
      </vt:variant>
      <vt:variant>
        <vt:i4>18</vt:i4>
      </vt:variant>
    </vt:vector>
  </HeadingPairs>
  <TitlesOfParts>
    <vt:vector size="19" baseType="lpstr">
      <vt:lpstr>Arkáda</vt:lpstr>
      <vt:lpstr>Katechéta v dnešnej spoločnosti Mgr. Monika Skladaná  </vt:lpstr>
      <vt:lpstr>Atmosféra prijatia  – „cítiť sa ako doma“</vt:lpstr>
      <vt:lpstr>Čo má urobiť katechéta? </vt:lpstr>
      <vt:lpstr>Pápež František povedal:</vt:lpstr>
      <vt:lpstr>Nebyť stredobodom vesmíru </vt:lpstr>
      <vt:lpstr>Zdieľanie </vt:lpstr>
      <vt:lpstr>Nebuďme hradom, pevnosťou </vt:lpstr>
      <vt:lpstr>Pokora - Buďme pokorní ako bol pokorný Ježiš, ktorý sa zriekol všetkého a stal sa chudobným, aby nás obohatil, prišiel, aby prebýval medzi nami a vyliečil naše zranené človečenstvo. </vt:lpstr>
      <vt:lpstr>Pápež František nám hovorí:</vt:lpstr>
      <vt:lpstr>Ako sa najlepšie pripraviť na katechézu? </vt:lpstr>
      <vt:lpstr>Sloboda  Bez slobody niet pravej ľudskosti</vt:lpstr>
      <vt:lpstr>Pravidlá, uniformita, sloboda Duchovný život</vt:lpstr>
      <vt:lpstr>Nechajme ich rásť v slobode!</vt:lpstr>
      <vt:lpstr>Tvorivosť Otvorme priestor  Duchu Svätému! On nás nabáda k tvorivosti!  </vt:lpstr>
      <vt:lpstr>Hovorme o konkrétnych veciach,  aby nám žiaci rozumeli.</vt:lpstr>
      <vt:lpstr>  Dialóg Evanjelium rastie v živote a v dejinách skrze pokornú, trpezlivú lásku.  </vt:lpstr>
      <vt:lpstr>Sloboda, tvorivosť, dialóg</vt:lpstr>
      <vt:lpstr> Zdroje:  Príhovor sv. otca Františka v Katedrále svätého Martina v bratislave kňazom, katechétom a zasväteným osobám – 13.9.2021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Katechéta v dnešnej spoločnosti</dc:title>
  <dc:creator>asus</dc:creator>
  <cp:lastModifiedBy>monika skladana</cp:lastModifiedBy>
  <cp:revision>28</cp:revision>
  <dcterms:created xsi:type="dcterms:W3CDTF">2021-12-10T12:42:26Z</dcterms:created>
  <dcterms:modified xsi:type="dcterms:W3CDTF">2021-12-10T18:36:34Z</dcterms:modified>
</cp:coreProperties>
</file>