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28" r:id="rId3"/>
    <p:sldId id="329" r:id="rId4"/>
    <p:sldId id="332" r:id="rId5"/>
    <p:sldId id="331" r:id="rId6"/>
    <p:sldId id="333" r:id="rId7"/>
    <p:sldId id="335" r:id="rId8"/>
    <p:sldId id="336" r:id="rId9"/>
    <p:sldId id="337" r:id="rId10"/>
    <p:sldId id="338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48" r:id="rId21"/>
    <p:sldId id="349" r:id="rId22"/>
    <p:sldId id="350" r:id="rId23"/>
    <p:sldId id="351" r:id="rId24"/>
    <p:sldId id="352" r:id="rId25"/>
    <p:sldId id="353" r:id="rId26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3D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23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056DF-60E0-46E8-9AB5-A79374191B9C}" type="datetimeFigureOut">
              <a:rPr lang="sk-SK" smtClean="0"/>
              <a:t>22.05.2023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91A8-D6AD-4B18-8379-1D5A3A3963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1247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056DF-60E0-46E8-9AB5-A79374191B9C}" type="datetimeFigureOut">
              <a:rPr lang="sk-SK" smtClean="0"/>
              <a:t>22.05.2023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91A8-D6AD-4B18-8379-1D5A3A3963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28530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056DF-60E0-46E8-9AB5-A79374191B9C}" type="datetimeFigureOut">
              <a:rPr lang="sk-SK" smtClean="0"/>
              <a:t>22.05.2023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91A8-D6AD-4B18-8379-1D5A3A3963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59890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056DF-60E0-46E8-9AB5-A79374191B9C}" type="datetimeFigureOut">
              <a:rPr lang="sk-SK" smtClean="0"/>
              <a:t>22.05.2023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91A8-D6AD-4B18-8379-1D5A3A3963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72168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056DF-60E0-46E8-9AB5-A79374191B9C}" type="datetimeFigureOut">
              <a:rPr lang="sk-SK" smtClean="0"/>
              <a:t>22.05.2023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91A8-D6AD-4B18-8379-1D5A3A3963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74861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056DF-60E0-46E8-9AB5-A79374191B9C}" type="datetimeFigureOut">
              <a:rPr lang="sk-SK" smtClean="0"/>
              <a:t>22.05.2023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91A8-D6AD-4B18-8379-1D5A3A3963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15289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056DF-60E0-46E8-9AB5-A79374191B9C}" type="datetimeFigureOut">
              <a:rPr lang="sk-SK" smtClean="0"/>
              <a:t>22.05.2023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91A8-D6AD-4B18-8379-1D5A3A3963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56367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056DF-60E0-46E8-9AB5-A79374191B9C}" type="datetimeFigureOut">
              <a:rPr lang="sk-SK" smtClean="0"/>
              <a:t>22.05.2023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91A8-D6AD-4B18-8379-1D5A3A3963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84134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056DF-60E0-46E8-9AB5-A79374191B9C}" type="datetimeFigureOut">
              <a:rPr lang="sk-SK" smtClean="0"/>
              <a:t>22.05.2023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91A8-D6AD-4B18-8379-1D5A3A3963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74908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056DF-60E0-46E8-9AB5-A79374191B9C}" type="datetimeFigureOut">
              <a:rPr lang="sk-SK" smtClean="0"/>
              <a:t>22.05.2023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91A8-D6AD-4B18-8379-1D5A3A3963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67993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056DF-60E0-46E8-9AB5-A79374191B9C}" type="datetimeFigureOut">
              <a:rPr lang="sk-SK" smtClean="0"/>
              <a:t>22.05.2023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91A8-D6AD-4B18-8379-1D5A3A3963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24037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056DF-60E0-46E8-9AB5-A79374191B9C}" type="datetimeFigureOut">
              <a:rPr lang="sk-SK" smtClean="0"/>
              <a:t>22.05.2023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191A8-D6AD-4B18-8379-1D5A3A3963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331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685800" y="365126"/>
            <a:ext cx="10515600" cy="2199655"/>
          </a:xfrm>
        </p:spPr>
        <p:txBody>
          <a:bodyPr>
            <a:normAutofit/>
          </a:bodyPr>
          <a:lstStyle/>
          <a:p>
            <a:pPr algn="ctr"/>
            <a:r>
              <a:rPr lang="sk-SK" sz="7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Biblia očami detí</a:t>
            </a:r>
            <a:endParaRPr lang="sk-SK" sz="7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Zástupný objekt pre obsah 4"/>
          <p:cNvSpPr>
            <a:spLocks noGrp="1"/>
          </p:cNvSpPr>
          <p:nvPr>
            <p:ph idx="1"/>
          </p:nvPr>
        </p:nvSpPr>
        <p:spPr>
          <a:xfrm>
            <a:off x="0" y="2810107"/>
            <a:ext cx="9144000" cy="33668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sz="62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Víťazné práce </a:t>
            </a:r>
          </a:p>
          <a:p>
            <a:pPr marL="0" indent="0" algn="ctr">
              <a:buNone/>
            </a:pPr>
            <a:r>
              <a:rPr lang="sk-SK" sz="62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 diecéznom kole </a:t>
            </a:r>
          </a:p>
          <a:p>
            <a:pPr marL="0" indent="0" algn="ctr">
              <a:buNone/>
            </a:pPr>
            <a:r>
              <a:rPr lang="sk-SK" sz="6200" b="1" i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2022/2023</a:t>
            </a:r>
            <a:endParaRPr lang="sk-SK" sz="6200" b="1" i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07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21228"/>
          </a:xfrm>
        </p:spPr>
        <p:txBody>
          <a:bodyPr>
            <a:noAutofit/>
          </a:bodyPr>
          <a:lstStyle/>
          <a:p>
            <a:pPr algn="ctr"/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kategória – 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sk-SK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sk-SK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4. ročník 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ZŠ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miesto: </a:t>
            </a:r>
            <a:r>
              <a:rPr lang="sk-SK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Filip Lacko </a:t>
            </a:r>
            <a: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Piaristická spojená škola Františka Hanáka v Prievidzi</a:t>
            </a:r>
            <a:b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Názov práce: </a:t>
            </a:r>
            <a:r>
              <a:rPr lang="sk-SK" sz="2400" b="1" i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Svadobná hostina pre kniežatá kráľa</a:t>
            </a:r>
            <a:endParaRPr lang="sk-SK" sz="2400" b="1" i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1079574"/>
              </p:ext>
            </p:extLst>
          </p:nvPr>
        </p:nvGraphicFramePr>
        <p:xfrm>
          <a:off x="527927" y="1126800"/>
          <a:ext cx="8108753" cy="573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1" name="Acrobat Document" r:id="rId3" imgW="11334434" imgH="8010342" progId="AcroExch.Document.DC">
                  <p:embed/>
                </p:oleObj>
              </mc:Choice>
              <mc:Fallback>
                <p:oleObj name="Acrobat Document" r:id="rId3" imgW="11334434" imgH="8010342" progId="AcroExch.Document.DC">
                  <p:embed/>
                  <p:pic>
                    <p:nvPicPr>
                      <p:cNvPr id="4" name="Objek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7927" y="1126800"/>
                        <a:ext cx="8108753" cy="573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9551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21228"/>
          </a:xfrm>
        </p:spPr>
        <p:txBody>
          <a:bodyPr>
            <a:noAutofit/>
          </a:bodyPr>
          <a:lstStyle/>
          <a:p>
            <a:pPr algn="ctr"/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kategória – 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sk-SK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a 6</a:t>
            </a:r>
            <a:r>
              <a:rPr lang="sk-SK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. ročník 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ZŠ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- 1. miesto: </a:t>
            </a:r>
            <a:r>
              <a:rPr lang="sk-SK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Laura </a:t>
            </a:r>
            <a:r>
              <a:rPr lang="sk-SK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Koniarová</a:t>
            </a:r>
            <a:r>
              <a:rPr lang="sk-SK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ZŠ sv. Alžbety v Novej Bani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Názov práce: </a:t>
            </a:r>
            <a:r>
              <a:rPr lang="sk-SK" sz="2400" b="1" i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Ester s prosbou u kráľa</a:t>
            </a:r>
            <a:endParaRPr lang="sk-SK" sz="2400" b="1" i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6078839"/>
              </p:ext>
            </p:extLst>
          </p:nvPr>
        </p:nvGraphicFramePr>
        <p:xfrm>
          <a:off x="539977" y="1126800"/>
          <a:ext cx="8108753" cy="573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5" name="Acrobat Document" r:id="rId3" imgW="11334434" imgH="8010342" progId="AcroExch.Document.DC">
                  <p:embed/>
                </p:oleObj>
              </mc:Choice>
              <mc:Fallback>
                <p:oleObj name="Acrobat Document" r:id="rId3" imgW="11334434" imgH="8010342" progId="AcroExch.Document.DC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977" y="1126800"/>
                        <a:ext cx="8108753" cy="573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581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21228"/>
          </a:xfrm>
        </p:spPr>
        <p:txBody>
          <a:bodyPr>
            <a:noAutofit/>
          </a:bodyPr>
          <a:lstStyle/>
          <a:p>
            <a:pPr algn="ctr"/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kategória – 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sk-SK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a 6</a:t>
            </a:r>
            <a:r>
              <a:rPr lang="sk-SK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. ročník 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ZŠ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- 2</a:t>
            </a: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miesto: </a:t>
            </a:r>
            <a:r>
              <a:rPr lang="sk-SK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Elia</a:t>
            </a:r>
            <a:r>
              <a:rPr lang="sk-SK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Borošová</a:t>
            </a:r>
            <a: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ZŠ sv. Alžbety v Novej </a:t>
            </a: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Bani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Názov práce: </a:t>
            </a:r>
            <a:r>
              <a:rPr lang="sk-SK" sz="2400" b="1" i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Pôjdem za kráľom hoci nezavolaná</a:t>
            </a:r>
            <a:endParaRPr lang="sk-SK" sz="2400" b="1" i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>
            <a:off x="1741508" y="1901418"/>
            <a:ext cx="5807818" cy="410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65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7583"/>
          </a:xfrm>
        </p:spPr>
        <p:txBody>
          <a:bodyPr>
            <a:noAutofit/>
          </a:bodyPr>
          <a:lstStyle/>
          <a:p>
            <a:pPr algn="ctr"/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kategória – 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sk-SK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a 6</a:t>
            </a:r>
            <a:r>
              <a:rPr lang="sk-SK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. ročník 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ZŠ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miesto: </a:t>
            </a:r>
            <a:r>
              <a:rPr lang="sk-SK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Simona </a:t>
            </a:r>
            <a:r>
              <a:rPr lang="sk-SK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Kúcsová</a:t>
            </a:r>
            <a:r>
              <a:rPr lang="sk-SK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ZŠ Andreja Kmeťa v Leviciach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Názov práce: </a:t>
            </a:r>
            <a:r>
              <a:rPr lang="sk-SK" sz="2400" b="1" i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Účinkovanie speváckeho zboru pri posviacke mestských múrov</a:t>
            </a:r>
            <a:endParaRPr lang="sk-SK" sz="2400" b="1" i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/>
          <a:srcRect l="2010" t="4007" r="4363" b="2732"/>
          <a:stretch/>
        </p:blipFill>
        <p:spPr>
          <a:xfrm rot="-5400000">
            <a:off x="1691253" y="2227609"/>
            <a:ext cx="5462919" cy="386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79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21228"/>
          </a:xfrm>
        </p:spPr>
        <p:txBody>
          <a:bodyPr>
            <a:noAutofit/>
          </a:bodyPr>
          <a:lstStyle/>
          <a:p>
            <a:pPr algn="ctr"/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kategória – 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sk-SK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. - 9. ročník 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ZŠ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- 1. miesto: </a:t>
            </a:r>
            <a:r>
              <a:rPr lang="sk-SK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Nikolas </a:t>
            </a:r>
            <a:r>
              <a:rPr lang="sk-SK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Opáth</a:t>
            </a:r>
            <a:r>
              <a:rPr lang="sk-SK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ZŠ Radovana </a:t>
            </a:r>
            <a:r>
              <a:rPr lang="sk-SK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Kaufmana</a:t>
            </a: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v Partizánskom</a:t>
            </a:r>
            <a:b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Názov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práce: </a:t>
            </a:r>
            <a:r>
              <a:rPr lang="sk-SK" sz="2400" b="1" i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Dokončenie stavby múrov</a:t>
            </a:r>
            <a:endParaRPr lang="sk-SK" sz="2400" b="1" i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7603361"/>
              </p:ext>
            </p:extLst>
          </p:nvPr>
        </p:nvGraphicFramePr>
        <p:xfrm>
          <a:off x="540000" y="1152000"/>
          <a:ext cx="8108753" cy="573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7" name="Acrobat Document" r:id="rId3" imgW="11334434" imgH="8010342" progId="AcroExch.Document.DC">
                  <p:embed/>
                </p:oleObj>
              </mc:Choice>
              <mc:Fallback>
                <p:oleObj name="Acrobat Document" r:id="rId3" imgW="11334434" imgH="8010342" progId="AcroExch.Document.DC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0000" y="1152000"/>
                        <a:ext cx="8108753" cy="573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3091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21228"/>
          </a:xfrm>
        </p:spPr>
        <p:txBody>
          <a:bodyPr>
            <a:noAutofit/>
          </a:bodyPr>
          <a:lstStyle/>
          <a:p>
            <a:pPr algn="ctr"/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5. kategória – 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7. - 9. ročník ZŠ -</a:t>
            </a:r>
            <a:r>
              <a:rPr lang="sk-SK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miesto: </a:t>
            </a:r>
            <a:r>
              <a:rPr lang="sk-SK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Margaréta </a:t>
            </a:r>
            <a:r>
              <a:rPr lang="sk-SK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Žabková</a:t>
            </a:r>
            <a:r>
              <a:rPr lang="sk-SK" sz="24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4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ZŠ </a:t>
            </a: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s MŠ Štefana </a:t>
            </a:r>
            <a:r>
              <a:rPr lang="sk-SK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Moysesa</a:t>
            </a: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v Banskej Bystrici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Názov práce: </a:t>
            </a:r>
            <a:r>
              <a:rPr lang="sk-SK" sz="2400" b="1" i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Korunovácia Ester</a:t>
            </a:r>
            <a:endParaRPr lang="sk-SK" sz="2400" b="1" i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9" t="6818" r="10183" b="6935"/>
          <a:stretch/>
        </p:blipFill>
        <p:spPr>
          <a:xfrm>
            <a:off x="2952000" y="1080000"/>
            <a:ext cx="3084902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49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7583"/>
          </a:xfrm>
        </p:spPr>
        <p:txBody>
          <a:bodyPr>
            <a:noAutofit/>
          </a:bodyPr>
          <a:lstStyle/>
          <a:p>
            <a:pPr algn="ctr"/>
            <a:r>
              <a:rPr lang="sk-SK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kategória – </a:t>
            </a:r>
            <a:r>
              <a:rPr lang="sk-SK" sz="1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7. - 9. ročník ZŠ </a:t>
            </a:r>
            <a:r>
              <a:rPr lang="sk-SK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miesto: </a:t>
            </a:r>
            <a:r>
              <a:rPr lang="sk-SK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Hana Budinská </a:t>
            </a:r>
            <a: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ZŠ sv. Alžbety v Novej Bani</a:t>
            </a:r>
            <a:b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Názov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práce: </a:t>
            </a:r>
            <a:r>
              <a:rPr lang="sk-SK" sz="2400" b="1" i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 modlitbe predstupuje Ester pred kráľa</a:t>
            </a:r>
            <a:endParaRPr lang="sk-SK" sz="2400" b="1" i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" t="1487" r="2231" b="1955"/>
          <a:stretch/>
        </p:blipFill>
        <p:spPr>
          <a:xfrm>
            <a:off x="2429487" y="1355363"/>
            <a:ext cx="3842971" cy="550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01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21228"/>
          </a:xfrm>
        </p:spPr>
        <p:txBody>
          <a:bodyPr>
            <a:noAutofit/>
          </a:bodyPr>
          <a:lstStyle/>
          <a:p>
            <a:pPr algn="ctr"/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6.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kategória </a:t>
            </a: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sk-SK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SŠ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- 1. miesto: </a:t>
            </a:r>
            <a:r>
              <a:rPr lang="sk-SK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Barbora </a:t>
            </a:r>
            <a:r>
              <a:rPr lang="sk-SK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Belková</a:t>
            </a:r>
            <a:r>
              <a:rPr lang="sk-SK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Katolícke gymnázium Štefana </a:t>
            </a:r>
            <a:r>
              <a:rPr lang="sk-SK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Moysesa</a:t>
            </a: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v Banskej Bystrici</a:t>
            </a:r>
            <a:b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Názov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práce: </a:t>
            </a:r>
            <a:r>
              <a:rPr lang="sk-SK" sz="2400" b="1" i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 Kristových stopách</a:t>
            </a:r>
            <a:endParaRPr lang="sk-SK" sz="2400" b="1" i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725" y="1133475"/>
            <a:ext cx="4038600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52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21228"/>
          </a:xfrm>
        </p:spPr>
        <p:txBody>
          <a:bodyPr>
            <a:noAutofit/>
          </a:bodyPr>
          <a:lstStyle/>
          <a:p>
            <a:pPr algn="ctr"/>
            <a:r>
              <a:rPr lang="sk-SK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sk-SK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kategória – </a:t>
            </a:r>
            <a:r>
              <a:rPr lang="sk-SK" sz="1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SŠ </a:t>
            </a:r>
            <a:r>
              <a:rPr lang="sk-SK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sk-SK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miesto: </a:t>
            </a:r>
            <a:r>
              <a:rPr lang="sk-SK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Eliška Dušičková</a:t>
            </a:r>
            <a: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Katolícke gymnázium Štefana </a:t>
            </a:r>
            <a:r>
              <a:rPr lang="sk-SK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Moysesa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 v Banskej Bystrici </a:t>
            </a: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Názov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práce: </a:t>
            </a:r>
            <a:r>
              <a:rPr lang="sk-SK" sz="2400" b="1" i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Modlitba </a:t>
            </a:r>
            <a:r>
              <a:rPr lang="sk-SK" sz="2400" b="1" i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Mardocheja</a:t>
            </a:r>
            <a:r>
              <a:rPr lang="sk-SK" sz="2400" b="1" i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chvála za Božie činy</a:t>
            </a:r>
            <a:endParaRPr lang="sk-SK" sz="2400" b="1" i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9622055"/>
              </p:ext>
            </p:extLst>
          </p:nvPr>
        </p:nvGraphicFramePr>
        <p:xfrm>
          <a:off x="502678" y="1126800"/>
          <a:ext cx="8108753" cy="573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9" name="Acrobat Document" r:id="rId3" imgW="11334434" imgH="8010342" progId="AcroExch.Document.DC">
                  <p:embed/>
                </p:oleObj>
              </mc:Choice>
              <mc:Fallback>
                <p:oleObj name="Acrobat Document" r:id="rId3" imgW="11334434" imgH="8010342" progId="AcroExch.Document.DC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2678" y="1126800"/>
                        <a:ext cx="8108753" cy="573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9373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7583"/>
          </a:xfrm>
        </p:spPr>
        <p:txBody>
          <a:bodyPr>
            <a:noAutofit/>
          </a:bodyPr>
          <a:lstStyle/>
          <a:p>
            <a:pPr algn="ctr"/>
            <a:r>
              <a:rPr lang="sk-SK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6. kategória – </a:t>
            </a:r>
            <a:r>
              <a:rPr lang="sk-SK" sz="1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SŠ </a:t>
            </a:r>
            <a:r>
              <a:rPr lang="sk-SK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miesto: </a:t>
            </a:r>
            <a:r>
              <a:rPr lang="sk-SK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Daniela Sárová </a:t>
            </a:r>
            <a: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Katolícke gymnázium Štefana </a:t>
            </a:r>
            <a:r>
              <a:rPr lang="sk-SK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Moysesa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 v Banskej Bystrici</a:t>
            </a:r>
            <a:b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Názov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práce: </a:t>
            </a:r>
            <a:r>
              <a:rPr lang="sk-SK" sz="2400" b="1" i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Cirkev – slabá v ľuďoch, pevná v Bohu</a:t>
            </a:r>
            <a:endParaRPr lang="sk-SK" sz="2400" b="1" i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5"/>
          <a:stretch/>
        </p:blipFill>
        <p:spPr>
          <a:xfrm>
            <a:off x="2588033" y="1278000"/>
            <a:ext cx="3990838" cy="55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89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49134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1. kategória – 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Materské školy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- 1. miesto: </a:t>
            </a:r>
            <a:r>
              <a:rPr lang="sk-SK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Barbora Nováková</a:t>
            </a:r>
            <a:r>
              <a:rPr lang="sk-SK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Katolícka spojená škola sv. Vincenta de Paul v Leviciach</a:t>
            </a:r>
            <a:b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Názov práce: </a:t>
            </a:r>
            <a:r>
              <a:rPr lang="sk-SK" sz="24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Mardochejov</a:t>
            </a:r>
            <a:r>
              <a:rPr lang="sk-SK" sz="24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sen o drakoch</a:t>
            </a:r>
            <a:br>
              <a:rPr lang="sk-SK" sz="24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sk-SK" sz="2400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27" t="37" r="-38" b="974"/>
          <a:stretch/>
        </p:blipFill>
        <p:spPr>
          <a:xfrm>
            <a:off x="674915" y="1127829"/>
            <a:ext cx="7815944" cy="573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27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7583"/>
          </a:xfrm>
        </p:spPr>
        <p:txBody>
          <a:bodyPr>
            <a:noAutofit/>
          </a:bodyPr>
          <a:lstStyle/>
          <a:p>
            <a:pPr algn="ctr"/>
            <a:r>
              <a:rPr lang="sk-SK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6. kategória – </a:t>
            </a:r>
            <a:r>
              <a:rPr lang="sk-SK" sz="1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SŠ </a:t>
            </a:r>
            <a:r>
              <a:rPr lang="sk-SK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Cena poroty: </a:t>
            </a:r>
            <a:r>
              <a:rPr lang="sk-SK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Michal </a:t>
            </a:r>
            <a:r>
              <a:rPr lang="sk-SK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Gonda</a:t>
            </a:r>
            <a: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SOŠ technická vo Zvolene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Názov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práce: </a:t>
            </a:r>
            <a:r>
              <a:rPr lang="sk-SK" sz="2400" b="1" i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Kameň, čo stavitelia zavrhli</a:t>
            </a:r>
            <a:endParaRPr lang="sk-SK" sz="2400" b="1" i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18" b="555"/>
          <a:stretch/>
        </p:blipFill>
        <p:spPr>
          <a:xfrm rot="-5400000">
            <a:off x="1745879" y="150340"/>
            <a:ext cx="5558261" cy="785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26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21228"/>
          </a:xfrm>
        </p:spPr>
        <p:txBody>
          <a:bodyPr>
            <a:noAutofit/>
          </a:bodyPr>
          <a:lstStyle/>
          <a:p>
            <a:pPr algn="ctr"/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kategória </a:t>
            </a: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– 1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. miesto: </a:t>
            </a:r>
            <a:r>
              <a:rPr lang="sk-SK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Valentína Kristína </a:t>
            </a:r>
            <a:r>
              <a:rPr lang="sk-SK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Kontošová</a:t>
            </a:r>
            <a:r>
              <a:rPr lang="sk-SK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Súkromná škola umeleckého priemyslu vo Zvolene</a:t>
            </a:r>
            <a:b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Názov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práce: </a:t>
            </a:r>
            <a:r>
              <a:rPr lang="sk-SK" sz="2400" b="1" i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Sila v nežnosti</a:t>
            </a:r>
            <a:endParaRPr lang="sk-SK" sz="2400" b="1" i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0" b="923"/>
          <a:stretch/>
        </p:blipFill>
        <p:spPr>
          <a:xfrm rot="5400000">
            <a:off x="1685201" y="-76942"/>
            <a:ext cx="5738324" cy="813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0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21228"/>
          </a:xfrm>
        </p:spPr>
        <p:txBody>
          <a:bodyPr>
            <a:noAutofit/>
          </a:bodyPr>
          <a:lstStyle/>
          <a:p>
            <a:pPr algn="ctr"/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kategória </a:t>
            </a: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A – </a:t>
            </a:r>
            <a:r>
              <a:rPr lang="sk-SK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špeciálne školy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- 1. miesto: </a:t>
            </a:r>
            <a:r>
              <a:rPr lang="sk-SK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Jakub </a:t>
            </a:r>
            <a:r>
              <a:rPr lang="sk-SK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Babic</a:t>
            </a:r>
            <a:r>
              <a:rPr lang="sk-SK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Špeciálna základná škola vo Zvolene</a:t>
            </a:r>
            <a:b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Názov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práce: </a:t>
            </a:r>
            <a:r>
              <a:rPr lang="sk-SK" sz="2400" b="1" i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Esterina dôvera</a:t>
            </a:r>
            <a:endParaRPr lang="sk-SK" sz="2400" b="1" i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0900889"/>
              </p:ext>
            </p:extLst>
          </p:nvPr>
        </p:nvGraphicFramePr>
        <p:xfrm>
          <a:off x="540000" y="1116000"/>
          <a:ext cx="8107200" cy="5730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3" name="Acrobat Document" r:id="rId3" imgW="11334434" imgH="8010342" progId="AcroExch.Document.DC">
                  <p:embed/>
                </p:oleObj>
              </mc:Choice>
              <mc:Fallback>
                <p:oleObj name="Acrobat Document" r:id="rId3" imgW="11334434" imgH="8010342" progId="AcroExch.Document.DC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0000" y="1116000"/>
                        <a:ext cx="8107200" cy="57301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5921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21228"/>
          </a:xfrm>
        </p:spPr>
        <p:txBody>
          <a:bodyPr>
            <a:noAutofit/>
          </a:bodyPr>
          <a:lstStyle/>
          <a:p>
            <a:pPr algn="ctr"/>
            <a:r>
              <a:rPr lang="sk-SK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8. kategória A – </a:t>
            </a:r>
            <a:r>
              <a:rPr lang="sk-SK" sz="1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špeciálne školy </a:t>
            </a:r>
            <a:r>
              <a:rPr lang="sk-SK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miesto: </a:t>
            </a:r>
            <a:r>
              <a:rPr lang="sk-SK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Judita </a:t>
            </a:r>
            <a:r>
              <a:rPr lang="sk-SK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Gašparová</a:t>
            </a:r>
            <a: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Špeciálna základná škola vo Zvolene</a:t>
            </a: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Názov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práce: </a:t>
            </a:r>
            <a:r>
              <a:rPr lang="sk-SK" sz="2400" b="1" i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Juditina odvaha</a:t>
            </a:r>
            <a:endParaRPr lang="sk-SK" sz="2400" b="1" i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1" b="1293"/>
          <a:stretch/>
        </p:blipFill>
        <p:spPr>
          <a:xfrm rot="5400000">
            <a:off x="1745320" y="73339"/>
            <a:ext cx="5649321" cy="79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94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21228"/>
          </a:xfrm>
        </p:spPr>
        <p:txBody>
          <a:bodyPr>
            <a:noAutofit/>
          </a:bodyPr>
          <a:lstStyle/>
          <a:p>
            <a:pPr algn="ctr"/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8. kategória </a:t>
            </a: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B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špeciálne školy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- 1. miesto: </a:t>
            </a:r>
            <a:r>
              <a:rPr lang="sk-SK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Dušan Kováč </a:t>
            </a:r>
            <a: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Špeciálna základná škola vo Zvolene </a:t>
            </a: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Názov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práce: </a:t>
            </a:r>
            <a:r>
              <a:rPr lang="sk-SK" sz="2400" b="1" i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Odovzdanosť do Božích rúk</a:t>
            </a:r>
            <a:endParaRPr lang="sk-SK" sz="2400" b="1" i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0" b="1837"/>
          <a:stretch/>
        </p:blipFill>
        <p:spPr>
          <a:xfrm rot="-5400000">
            <a:off x="1692000" y="-72000"/>
            <a:ext cx="5757413" cy="81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06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21228"/>
          </a:xfrm>
        </p:spPr>
        <p:txBody>
          <a:bodyPr>
            <a:noAutofit/>
          </a:bodyPr>
          <a:lstStyle/>
          <a:p>
            <a:pPr algn="ctr"/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8. kategória </a:t>
            </a: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B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špeciálne školy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miesto: </a:t>
            </a:r>
            <a:r>
              <a:rPr lang="sk-SK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Michal Kubala</a:t>
            </a:r>
            <a: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Špeciálna základná škola vo Zvolene</a:t>
            </a: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Názov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práce: </a:t>
            </a:r>
            <a:r>
              <a:rPr lang="sk-SK" sz="2400" b="1" i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Boh neopúšťa a podáva pomocnú ruku</a:t>
            </a:r>
            <a:endParaRPr lang="sk-SK" sz="2400" b="1" i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0" b="1837"/>
          <a:stretch/>
        </p:blipFill>
        <p:spPr>
          <a:xfrm rot="-5400000">
            <a:off x="1728000" y="78962"/>
            <a:ext cx="5653609" cy="78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59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21228"/>
          </a:xfrm>
        </p:spPr>
        <p:txBody>
          <a:bodyPr>
            <a:noAutofit/>
          </a:bodyPr>
          <a:lstStyle/>
          <a:p>
            <a:pPr algn="ctr"/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2. kategória – 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1. a </a:t>
            </a:r>
            <a:r>
              <a:rPr lang="sk-SK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2. ročník 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ZŠ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- 1. miesto: </a:t>
            </a:r>
            <a:r>
              <a:rPr lang="sk-SK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Zarka</a:t>
            </a:r>
            <a:r>
              <a:rPr lang="sk-SK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Štrbová</a:t>
            </a:r>
            <a:r>
              <a:rPr lang="sk-SK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ZŠ sv. Alžbety v Novej Bani</a:t>
            </a:r>
            <a:b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Názov práce: </a:t>
            </a:r>
            <a:r>
              <a:rPr lang="sk-SK" sz="24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Ester usvedčila nepriateľa</a:t>
            </a: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1833178"/>
              </p:ext>
            </p:extLst>
          </p:nvPr>
        </p:nvGraphicFramePr>
        <p:xfrm>
          <a:off x="526473" y="1126800"/>
          <a:ext cx="8108752" cy="573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7" name="Acrobat Document" r:id="rId3" imgW="11334434" imgH="8010342" progId="AcroExch.Document.DC">
                  <p:embed/>
                </p:oleObj>
              </mc:Choice>
              <mc:Fallback>
                <p:oleObj name="Acrobat Document" r:id="rId3" imgW="11334434" imgH="8010342" progId="AcroExch.Document.DC">
                  <p:embed/>
                  <p:pic>
                    <p:nvPicPr>
                      <p:cNvPr id="8" name="Objek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6473" y="1126800"/>
                        <a:ext cx="8108752" cy="573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9332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21228"/>
          </a:xfrm>
        </p:spPr>
        <p:txBody>
          <a:bodyPr>
            <a:noAutofit/>
          </a:bodyPr>
          <a:lstStyle/>
          <a:p>
            <a:pPr algn="ctr"/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2. kategória – 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1. a 2. </a:t>
            </a:r>
            <a:r>
              <a:rPr lang="sk-SK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ročník ZŠ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miesto: </a:t>
            </a:r>
            <a:r>
              <a:rPr lang="sk-SK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Lenka </a:t>
            </a:r>
            <a:r>
              <a:rPr lang="sk-SK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Filovkinová</a:t>
            </a:r>
            <a:r>
              <a:rPr lang="sk-SK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ZŠ </a:t>
            </a: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Andreja Kmeťa v Leviciach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Názov práce: </a:t>
            </a:r>
            <a:r>
              <a:rPr lang="sk-SK" sz="2400" b="1" i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Nehemiášov</a:t>
            </a:r>
            <a:r>
              <a:rPr lang="sk-SK" sz="2400" b="1" i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príchod do Jeruzalema</a:t>
            </a:r>
            <a:endParaRPr lang="sk-SK" sz="2400" b="1" i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29678" y="2357466"/>
            <a:ext cx="5758763" cy="324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07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21228"/>
          </a:xfrm>
        </p:spPr>
        <p:txBody>
          <a:bodyPr>
            <a:noAutofit/>
          </a:bodyPr>
          <a:lstStyle/>
          <a:p>
            <a:pPr algn="ctr"/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2. kategória – 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1. a 2. ročník ZŠ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- 3</a:t>
            </a: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miesto: </a:t>
            </a:r>
            <a:r>
              <a:rPr lang="sk-SK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Jakub Lacko  </a:t>
            </a:r>
            <a: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Piaristická spojená škola Františka Hanáka v Prievidzi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Názov práce: </a:t>
            </a:r>
            <a:r>
              <a:rPr lang="sk-SK" sz="2400" b="1" i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Obnova hradieb</a:t>
            </a:r>
            <a:endParaRPr lang="sk-SK" sz="2400" b="1" i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1556383"/>
              </p:ext>
            </p:extLst>
          </p:nvPr>
        </p:nvGraphicFramePr>
        <p:xfrm>
          <a:off x="500393" y="1134000"/>
          <a:ext cx="8098565" cy="57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6" name="Acrobat Document" r:id="rId3" imgW="11334434" imgH="8010342" progId="AcroExch.Document.DC">
                  <p:embed/>
                </p:oleObj>
              </mc:Choice>
              <mc:Fallback>
                <p:oleObj name="Acrobat Document" r:id="rId3" imgW="11334434" imgH="8010342" progId="AcroExch.Document.DC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0393" y="1134000"/>
                        <a:ext cx="8098565" cy="572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295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21228"/>
          </a:xfrm>
        </p:spPr>
        <p:txBody>
          <a:bodyPr>
            <a:noAutofit/>
          </a:bodyPr>
          <a:lstStyle/>
          <a:p>
            <a:pPr algn="ctr"/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2. kategória – 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1. a 2. </a:t>
            </a:r>
            <a:r>
              <a:rPr lang="sk-SK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ročník ZŠ </a:t>
            </a: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– Cena poroty: </a:t>
            </a:r>
            <a:r>
              <a:rPr lang="sk-SK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Michal </a:t>
            </a:r>
            <a:r>
              <a:rPr lang="sk-SK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Gyulai</a:t>
            </a:r>
            <a:r>
              <a:rPr lang="sk-SK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ZŠ s MŠ Štefana </a:t>
            </a:r>
            <a:r>
              <a:rPr lang="sk-SK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Moysesa</a:t>
            </a: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v Banskej Bystrici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Názov práce: </a:t>
            </a:r>
            <a:r>
              <a:rPr lang="sk-SK" sz="2400" b="1" i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Kráľovná rodu židovského</a:t>
            </a:r>
            <a:endParaRPr lang="sk-SK" sz="2400" b="1" i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6870604"/>
              </p:ext>
            </p:extLst>
          </p:nvPr>
        </p:nvGraphicFramePr>
        <p:xfrm>
          <a:off x="510397" y="1126800"/>
          <a:ext cx="8108751" cy="573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9" name="Acrobat Document" r:id="rId3" imgW="11334434" imgH="8010342" progId="AcroExch.Document.DC">
                  <p:embed/>
                </p:oleObj>
              </mc:Choice>
              <mc:Fallback>
                <p:oleObj name="Acrobat Document" r:id="rId3" imgW="11334434" imgH="8010342" progId="AcroExch.Document.DC">
                  <p:embed/>
                  <p:pic>
                    <p:nvPicPr>
                      <p:cNvPr id="4" name="Objek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0397" y="1126800"/>
                        <a:ext cx="8108751" cy="573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446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21228"/>
          </a:xfrm>
        </p:spPr>
        <p:txBody>
          <a:bodyPr>
            <a:noAutofit/>
          </a:bodyPr>
          <a:lstStyle/>
          <a:p>
            <a:pPr algn="ctr"/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2. kategória – 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1. a 2. </a:t>
            </a:r>
            <a:r>
              <a:rPr lang="sk-SK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ročník ZŠ </a:t>
            </a: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– Cena poroty: </a:t>
            </a:r>
            <a:r>
              <a:rPr lang="sk-SK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Aneta</a:t>
            </a:r>
            <a:r>
              <a:rPr lang="sk-SK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Vrťová</a:t>
            </a:r>
            <a:r>
              <a:rPr lang="sk-SK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ZŠ s MŠ v Hriňovej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Názov práce: </a:t>
            </a:r>
            <a:r>
              <a:rPr lang="sk-SK" sz="2400" b="1" i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Kráľovná Ester ide ku kráľovi</a:t>
            </a:r>
            <a:endParaRPr lang="sk-SK" sz="2400" b="1" i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056658"/>
              </p:ext>
            </p:extLst>
          </p:nvPr>
        </p:nvGraphicFramePr>
        <p:xfrm>
          <a:off x="481693" y="1126800"/>
          <a:ext cx="8108753" cy="573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3" name="Acrobat Document" r:id="rId3" imgW="11334434" imgH="8010342" progId="AcroExch.Document.DC">
                  <p:embed/>
                </p:oleObj>
              </mc:Choice>
              <mc:Fallback>
                <p:oleObj name="Acrobat Document" r:id="rId3" imgW="11334434" imgH="8010342" progId="AcroExch.Document.DC">
                  <p:embed/>
                  <p:pic>
                    <p:nvPicPr>
                      <p:cNvPr id="5" name="Objek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1693" y="1126800"/>
                        <a:ext cx="8108753" cy="573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586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21228"/>
          </a:xfrm>
        </p:spPr>
        <p:txBody>
          <a:bodyPr>
            <a:noAutofit/>
          </a:bodyPr>
          <a:lstStyle/>
          <a:p>
            <a:pPr algn="ctr"/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kategória – 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sk-SK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sk-SK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4. ročník 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ZŠ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- 1. miesto: </a:t>
            </a:r>
            <a:r>
              <a:rPr lang="sk-SK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Martina </a:t>
            </a:r>
            <a:r>
              <a:rPr lang="sk-SK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Levčíková</a:t>
            </a:r>
            <a:r>
              <a:rPr lang="sk-SK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Piaristická spojená škola Františka Hanáka v Prievidzi</a:t>
            </a:r>
            <a:b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Názov práce: </a:t>
            </a:r>
            <a:r>
              <a:rPr lang="sk-SK" sz="2400" b="1" i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Hostina pravdy</a:t>
            </a:r>
            <a:endParaRPr lang="sk-SK" sz="2400" b="1" i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2811496"/>
              </p:ext>
            </p:extLst>
          </p:nvPr>
        </p:nvGraphicFramePr>
        <p:xfrm>
          <a:off x="521965" y="1126800"/>
          <a:ext cx="8108753" cy="573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7" name="Acrobat Document" r:id="rId3" imgW="11334434" imgH="8010342" progId="AcroExch.Document.DC">
                  <p:embed/>
                </p:oleObj>
              </mc:Choice>
              <mc:Fallback>
                <p:oleObj name="Acrobat Document" r:id="rId3" imgW="11334434" imgH="8010342" progId="AcroExch.Document.DC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1965" y="1126800"/>
                        <a:ext cx="8108753" cy="573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6141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21228"/>
          </a:xfrm>
        </p:spPr>
        <p:txBody>
          <a:bodyPr>
            <a:noAutofit/>
          </a:bodyPr>
          <a:lstStyle/>
          <a:p>
            <a:pPr algn="ctr"/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kategória – 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sk-SK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sk-SK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4. ročník 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ZŠ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miesto: </a:t>
            </a:r>
            <a:r>
              <a:rPr lang="sk-SK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Lucia </a:t>
            </a:r>
            <a:r>
              <a:rPr lang="sk-SK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Potančoková</a:t>
            </a:r>
            <a:r>
              <a:rPr lang="sk-SK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ZŠ Jozefa Horáka v Banskej Štiavnici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Názov práce: </a:t>
            </a:r>
            <a:r>
              <a:rPr lang="sk-SK" sz="2400" b="1" i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Kristus raz navždy trpel za hriechy</a:t>
            </a:r>
            <a:endParaRPr lang="sk-SK" sz="2400" b="1" i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463" y="1098000"/>
            <a:ext cx="3562482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49502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Motív balík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balík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balík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1414</TotalTime>
  <Words>386</Words>
  <Application>Microsoft Office PowerPoint</Application>
  <PresentationFormat>Prezentácia na obrazovke (4:3)</PresentationFormat>
  <Paragraphs>28</Paragraphs>
  <Slides>25</Slides>
  <Notes>0</Notes>
  <HiddenSlides>0</HiddenSlides>
  <MMClips>0</MMClips>
  <ScaleCrop>false</ScaleCrop>
  <HeadingPairs>
    <vt:vector size="8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Motív balíka Office</vt:lpstr>
      <vt:lpstr>Acrobat Document</vt:lpstr>
      <vt:lpstr>Biblia očami detí</vt:lpstr>
      <vt:lpstr>1. kategória – Materské školy - 1. miesto: Barbora Nováková Katolícka spojená škola sv. Vincenta de Paul v Leviciach Názov práce: Mardochejov sen o drakoch </vt:lpstr>
      <vt:lpstr>2. kategória – 1. a 2. ročník ZŠ - 1. miesto: Zarka Štrbová   ZŠ sv. Alžbety v Novej Bani Názov práce: Ester usvedčila nepriateľa</vt:lpstr>
      <vt:lpstr>2. kategória – 1. a 2. ročník ZŠ - 2. miesto: Lenka Filovkinová  ZŠ Andreja Kmeťa v Leviciach Názov práce: Nehemiášov príchod do Jeruzalema</vt:lpstr>
      <vt:lpstr>2. kategória – 1. a 2. ročník ZŠ - 3. miesto: Jakub Lacko   Piaristická spojená škola Františka Hanáka v Prievidzi Názov práce: Obnova hradieb</vt:lpstr>
      <vt:lpstr>2. kategória – 1. a 2. ročník ZŠ – Cena poroty: Michal Gyulai   ZŠ s MŠ Štefana Moysesa v Banskej Bystrici Názov práce: Kráľovná rodu židovského</vt:lpstr>
      <vt:lpstr>2. kategória – 1. a 2. ročník ZŠ – Cena poroty: Aneta Vrťová   ZŠ s MŠ v Hriňovej Názov práce: Kráľovná Ester ide ku kráľovi</vt:lpstr>
      <vt:lpstr>3. kategória – 3. a 4. ročník ZŠ - 1. miesto: Martina Levčíková  Piaristická spojená škola Františka Hanáka v Prievidzi Názov práce: Hostina pravdy</vt:lpstr>
      <vt:lpstr>3. kategória – 3. a 4. ročník ZŠ - 2. miesto: Lucia Potančoková  ZŠ Jozefa Horáka v Banskej Štiavnici Názov práce: Kristus raz navždy trpel za hriechy</vt:lpstr>
      <vt:lpstr>3. kategória – 3. a 4. ročník ZŠ - 3. miesto: Filip Lacko  Piaristická spojená škola Františka Hanáka v Prievidzi Názov práce: Svadobná hostina pre kniežatá kráľa</vt:lpstr>
      <vt:lpstr>4. kategória – 5. a 6. ročník ZŠ - 1. miesto: Laura Koniarová  ZŠ sv. Alžbety v Novej Bani Názov práce: Ester s prosbou u kráľa</vt:lpstr>
      <vt:lpstr>4. kategória – 5. a 6. ročník ZŠ - 2. miesto: Elia Borošová ZŠ sv. Alžbety v Novej Bani Názov práce: Pôjdem za kráľom hoci nezavolaná</vt:lpstr>
      <vt:lpstr>4. kategória – 5. a 6. ročník ZŠ - 3. miesto: Simona Kúcsová  ZŠ Andreja Kmeťa v Leviciach Názov práce: Účinkovanie speváckeho zboru pri posviacke mestských múrov</vt:lpstr>
      <vt:lpstr>5. kategória – 7. - 9. ročník ZŠ - 1. miesto: Nikolas Opáth  ZŠ Radovana Kaufmana v Partizánskom Názov práce: Dokončenie stavby múrov</vt:lpstr>
      <vt:lpstr>5. kategória – 7. - 9. ročník ZŠ - 2. miesto: Margaréta Žabková ZŠ s MŠ Štefana Moysesa v Banskej Bystrici Názov práce: Korunovácia Ester</vt:lpstr>
      <vt:lpstr>5. kategória – 7. - 9. ročník ZŠ - 3. miesto: Hana Budinská  ZŠ sv. Alžbety v Novej Bani Názov práce: Po modlitbe predstupuje Ester pred kráľa</vt:lpstr>
      <vt:lpstr>6. kategória – SŠ - 1. miesto: Barbora Belková  Katolícke gymnázium Štefana Moysesa v Banskej Bystrici Názov práce: V Kristových stopách</vt:lpstr>
      <vt:lpstr>6. kategória – SŠ -  2. miesto: Eliška Dušičková Katolícke gymnázium Štefana Moysesa v Banskej Bystrici  Názov práce: Modlitba Mardocheja – chvála za Božie činy</vt:lpstr>
      <vt:lpstr>6. kategória – SŠ - 3. miesto: Daniela Sárová  Katolícke gymnázium Štefana Moysesa v Banskej Bystrici Názov práce: Cirkev – slabá v ľuďoch, pevná v Bohu</vt:lpstr>
      <vt:lpstr>6. kategória – SŠ – Cena poroty: Michal Gonda SOŠ technická vo Zvolene Názov práce: Kameň, čo stavitelia zavrhli</vt:lpstr>
      <vt:lpstr>7. kategória – 1. miesto: Valentína Kristína Kontošová  Súkromná škola umeleckého priemyslu vo Zvolene Názov práce: Sila v nežnosti</vt:lpstr>
      <vt:lpstr>8. kategória A – špeciálne školy - 1. miesto: Jakub Babic  Špeciálna základná škola vo Zvolene Názov práce: Esterina dôvera</vt:lpstr>
      <vt:lpstr>8. kategória A – špeciálne školy - 2. miesto: Judita Gašparová Špeciálna základná škola vo Zvolene Názov práce: Juditina odvaha</vt:lpstr>
      <vt:lpstr>8. kategória B – špeciálne školy - 1. miesto: Dušan Kováč  Špeciálna základná škola vo Zvolene  Názov práce: Odovzdanosť do Božích rúk</vt:lpstr>
      <vt:lpstr>8. kategória B – špeciálne školy - 2. miesto: Michal Kubala Špeciálna základná škola vo Zvolene Názov práce: Boh neopúšťa a podáva pomocnú ruku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1.Kategória 1.miesto</dc:title>
  <dc:creator>krpelanova</dc:creator>
  <cp:lastModifiedBy>krpelanova</cp:lastModifiedBy>
  <cp:revision>113</cp:revision>
  <dcterms:created xsi:type="dcterms:W3CDTF">2022-12-21T08:13:50Z</dcterms:created>
  <dcterms:modified xsi:type="dcterms:W3CDTF">2023-05-22T13:14:13Z</dcterms:modified>
</cp:coreProperties>
</file>