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2" d="100"/>
          <a:sy n="122" d="100"/>
        </p:scale>
        <p:origin x="-17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DD20-93CA-A745-9605-CD03E3C5B73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78D2-5D9A-E74A-BCFF-BA2E36F51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076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DD20-93CA-A745-9605-CD03E3C5B73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78D2-5D9A-E74A-BCFF-BA2E36F51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33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DD20-93CA-A745-9605-CD03E3C5B73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78D2-5D9A-E74A-BCFF-BA2E36F51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609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DD20-93CA-A745-9605-CD03E3C5B73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78D2-5D9A-E74A-BCFF-BA2E36F51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294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DD20-93CA-A745-9605-CD03E3C5B73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78D2-5D9A-E74A-BCFF-BA2E36F51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705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DD20-93CA-A745-9605-CD03E3C5B73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78D2-5D9A-E74A-BCFF-BA2E36F51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040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DD20-93CA-A745-9605-CD03E3C5B73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78D2-5D9A-E74A-BCFF-BA2E36F51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94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DD20-93CA-A745-9605-CD03E3C5B73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78D2-5D9A-E74A-BCFF-BA2E36F51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39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DD20-93CA-A745-9605-CD03E3C5B73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78D2-5D9A-E74A-BCFF-BA2E36F51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683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DD20-93CA-A745-9605-CD03E3C5B73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78D2-5D9A-E74A-BCFF-BA2E36F51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257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DD20-93CA-A745-9605-CD03E3C5B73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78D2-5D9A-E74A-BCFF-BA2E36F51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544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1DD20-93CA-A745-9605-CD03E3C5B73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578D2-5D9A-E74A-BCFF-BA2E36F51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22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Cambria"/>
                <a:cs typeface="Cambria"/>
              </a:rPr>
              <a:t>Spoločná</a:t>
            </a:r>
            <a:r>
              <a:rPr lang="en-US" b="1" dirty="0" smtClean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ambria"/>
                <a:cs typeface="Cambria"/>
              </a:rPr>
              <a:t>téma</a:t>
            </a:r>
            <a:r>
              <a:rPr lang="en-US" b="1" dirty="0" smtClean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br>
              <a:rPr lang="en-US" b="1" dirty="0" smtClean="0">
                <a:solidFill>
                  <a:srgbClr val="FF0000"/>
                </a:solidFill>
                <a:latin typeface="Cambria"/>
                <a:cs typeface="Cambria"/>
              </a:rPr>
            </a:br>
            <a:r>
              <a:rPr lang="en-US" b="1" dirty="0" smtClean="0">
                <a:solidFill>
                  <a:srgbClr val="FF0000"/>
                </a:solidFill>
                <a:latin typeface="Cambria"/>
                <a:cs typeface="Cambria"/>
              </a:rPr>
              <a:t>ODVAHA A DÔVERA V BOHA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3387"/>
            <a:ext cx="8229600" cy="470852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k-SK" dirty="0" smtClean="0">
                <a:latin typeface="Cambria"/>
                <a:cs typeface="Cambria"/>
              </a:rPr>
              <a:t>východiskom je život podľa evanjelia Ježiša Krista </a:t>
            </a:r>
          </a:p>
          <a:p>
            <a:pPr lvl="0" algn="just"/>
            <a:r>
              <a:rPr lang="sk-SK" dirty="0" smtClean="0">
                <a:latin typeface="Cambria"/>
                <a:cs typeface="Cambria"/>
              </a:rPr>
              <a:t>potreba </a:t>
            </a:r>
            <a:r>
              <a:rPr lang="sk-SK" dirty="0">
                <a:latin typeface="Cambria"/>
                <a:cs typeface="Cambria"/>
              </a:rPr>
              <a:t>vytrvalosti vo viere aj uprostred skúšok;</a:t>
            </a:r>
            <a:endParaRPr lang="cs-CZ" dirty="0">
              <a:latin typeface="Cambria"/>
              <a:cs typeface="Cambria"/>
            </a:endParaRPr>
          </a:p>
          <a:p>
            <a:pPr lvl="0" algn="just"/>
            <a:r>
              <a:rPr lang="sk-SK" dirty="0">
                <a:latin typeface="Cambria"/>
                <a:cs typeface="Cambria"/>
              </a:rPr>
              <a:t>odvaha nebáť sa žiť ako veriaci človek v spoločnosti, ktorá nie je vždy naklonená Bohu;</a:t>
            </a:r>
            <a:endParaRPr lang="cs-CZ" dirty="0">
              <a:latin typeface="Cambria"/>
              <a:cs typeface="Cambria"/>
            </a:endParaRPr>
          </a:p>
          <a:p>
            <a:pPr lvl="0" algn="just"/>
            <a:r>
              <a:rPr lang="sk-SK" dirty="0">
                <a:latin typeface="Cambria"/>
                <a:cs typeface="Cambria"/>
              </a:rPr>
              <a:t>dôvera v Boha aj v situáciách, ktoré sa nám zdajú bezvýchodiskové;</a:t>
            </a:r>
            <a:endParaRPr lang="cs-CZ" dirty="0">
              <a:latin typeface="Cambria"/>
              <a:cs typeface="Cambria"/>
            </a:endParaRPr>
          </a:p>
          <a:p>
            <a:pPr lvl="0" algn="just"/>
            <a:r>
              <a:rPr lang="sk-SK" dirty="0">
                <a:latin typeface="Cambria"/>
                <a:cs typeface="Cambria"/>
              </a:rPr>
              <a:t>dôležitosť modlitby a </a:t>
            </a:r>
            <a:r>
              <a:rPr lang="sk-SK" dirty="0" smtClean="0">
                <a:latin typeface="Cambria"/>
                <a:cs typeface="Cambria"/>
              </a:rPr>
              <a:t>askézy;</a:t>
            </a:r>
          </a:p>
          <a:p>
            <a:pPr lvl="0" algn="just"/>
            <a:r>
              <a:rPr lang="sk-SK" dirty="0" smtClean="0">
                <a:latin typeface="Cambria"/>
                <a:cs typeface="Cambria"/>
              </a:rPr>
              <a:t>nevyhnutnosť </a:t>
            </a:r>
            <a:r>
              <a:rPr lang="sk-SK" dirty="0">
                <a:latin typeface="Cambria"/>
                <a:cs typeface="Cambria"/>
              </a:rPr>
              <a:t>konania dobrých </a:t>
            </a:r>
            <a:r>
              <a:rPr lang="sk-SK" dirty="0" smtClean="0">
                <a:latin typeface="Cambria"/>
                <a:cs typeface="Cambria"/>
              </a:rPr>
              <a:t>skutkov.</a:t>
            </a:r>
            <a:endParaRPr lang="cs-CZ" dirty="0">
              <a:latin typeface="Cambria"/>
              <a:cs typeface="Cambr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289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Spoločná téma  ODVAHA A DÔVERA V BOHA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Spoločné charakteristiky</dc:title>
  <dc:creator>Frantisek Trstensky</dc:creator>
  <cp:lastModifiedBy>Frantisek Trstensky</cp:lastModifiedBy>
  <cp:revision>5</cp:revision>
  <dcterms:created xsi:type="dcterms:W3CDTF">2022-11-27T07:26:46Z</dcterms:created>
  <dcterms:modified xsi:type="dcterms:W3CDTF">2022-11-27T07:31:35Z</dcterms:modified>
</cp:coreProperties>
</file>