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7" r:id="rId10"/>
    <p:sldId id="268" r:id="rId11"/>
    <p:sldId id="266" r:id="rId12"/>
    <p:sldId id="269" r:id="rId13"/>
    <p:sldId id="274" r:id="rId14"/>
    <p:sldId id="273" r:id="rId15"/>
    <p:sldId id="272" r:id="rId16"/>
    <p:sldId id="275" r:id="rId17"/>
    <p:sldId id="270" r:id="rId18"/>
    <p:sldId id="279" r:id="rId19"/>
    <p:sldId id="278" r:id="rId20"/>
    <p:sldId id="277" r:id="rId21"/>
    <p:sldId id="276" r:id="rId22"/>
    <p:sldId id="280" r:id="rId23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66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Kliknutím upravte štýl predlohy podnadpisov</a:t>
            </a:r>
            <a:endParaRPr lang="sk-SK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0F01A-A399-43C7-907F-F83179B6C2B5}" type="datetimeFigureOut">
              <a:rPr lang="sk-SK" smtClean="0"/>
              <a:t>30.09.2021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36305-18ED-4C70-97A6-B099E5CF7DA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4915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0F01A-A399-43C7-907F-F83179B6C2B5}" type="datetimeFigureOut">
              <a:rPr lang="sk-SK" smtClean="0"/>
              <a:t>30.09.2021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36305-18ED-4C70-97A6-B099E5CF7DA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208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0F01A-A399-43C7-907F-F83179B6C2B5}" type="datetimeFigureOut">
              <a:rPr lang="sk-SK" smtClean="0"/>
              <a:t>30.09.2021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36305-18ED-4C70-97A6-B099E5CF7DA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20200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0F01A-A399-43C7-907F-F83179B6C2B5}" type="datetimeFigureOut">
              <a:rPr lang="sk-SK" smtClean="0"/>
              <a:t>30.09.2021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36305-18ED-4C70-97A6-B099E5CF7DA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75180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0F01A-A399-43C7-907F-F83179B6C2B5}" type="datetimeFigureOut">
              <a:rPr lang="sk-SK" smtClean="0"/>
              <a:t>30.09.2021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36305-18ED-4C70-97A6-B099E5CF7DA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28170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0F01A-A399-43C7-907F-F83179B6C2B5}" type="datetimeFigureOut">
              <a:rPr lang="sk-SK" smtClean="0"/>
              <a:t>30.09.2021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36305-18ED-4C70-97A6-B099E5CF7DA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4970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objekt pr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6" name="Zástupný objekt pre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objekt pre dá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0F01A-A399-43C7-907F-F83179B6C2B5}" type="datetimeFigureOut">
              <a:rPr lang="sk-SK" smtClean="0"/>
              <a:t>30.09.2021</a:t>
            </a:fld>
            <a:endParaRPr lang="sk-SK"/>
          </a:p>
        </p:txBody>
      </p:sp>
      <p:sp>
        <p:nvSpPr>
          <p:cNvPr id="8" name="Zástupný objekt pre pät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36305-18ED-4C70-97A6-B099E5CF7DA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50711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0F01A-A399-43C7-907F-F83179B6C2B5}" type="datetimeFigureOut">
              <a:rPr lang="sk-SK" smtClean="0"/>
              <a:t>30.09.2021</a:t>
            </a:fld>
            <a:endParaRPr lang="sk-SK"/>
          </a:p>
        </p:txBody>
      </p:sp>
      <p:sp>
        <p:nvSpPr>
          <p:cNvPr id="4" name="Zástupný objekt pre pät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36305-18ED-4C70-97A6-B099E5CF7DA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90898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0F01A-A399-43C7-907F-F83179B6C2B5}" type="datetimeFigureOut">
              <a:rPr lang="sk-SK" smtClean="0"/>
              <a:t>30.09.2021</a:t>
            </a:fld>
            <a:endParaRPr lang="sk-SK"/>
          </a:p>
        </p:txBody>
      </p:sp>
      <p:sp>
        <p:nvSpPr>
          <p:cNvPr id="3" name="Zástupný objekt pre pät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36305-18ED-4C70-97A6-B099E5CF7DA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97878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0F01A-A399-43C7-907F-F83179B6C2B5}" type="datetimeFigureOut">
              <a:rPr lang="sk-SK" smtClean="0"/>
              <a:t>30.09.2021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36305-18ED-4C70-97A6-B099E5CF7DA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7995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obrázo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0F01A-A399-43C7-907F-F83179B6C2B5}" type="datetimeFigureOut">
              <a:rPr lang="sk-SK" smtClean="0"/>
              <a:t>30.09.2021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36305-18ED-4C70-97A6-B099E5CF7DA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35840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0F01A-A399-43C7-907F-F83179B6C2B5}" type="datetimeFigureOut">
              <a:rPr lang="sk-SK" smtClean="0"/>
              <a:t>30.09.2021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36305-18ED-4C70-97A6-B099E5CF7DA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18706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jekt pre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0000" cy="6840000"/>
          </a:xfrm>
          <a:ln w="762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94485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sk-SK" b="1" cap="all" dirty="0"/>
              <a:t>4</a:t>
            </a:r>
            <a:r>
              <a:rPr lang="sk-SK" b="1" cap="all" dirty="0" smtClean="0"/>
              <a:t>. Desiatok ruženca svetla</a:t>
            </a:r>
            <a:endParaRPr lang="sk-SK" b="1" cap="all" dirty="0"/>
          </a:p>
        </p:txBody>
      </p:sp>
      <p:pic>
        <p:nvPicPr>
          <p:cNvPr id="5" name="Zástupný objekt pre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76927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sk-SK" b="1" cap="all" dirty="0"/>
              <a:t>5</a:t>
            </a:r>
            <a:r>
              <a:rPr lang="sk-SK" b="1" cap="all" dirty="0" smtClean="0"/>
              <a:t>. Desiatok ruženca svetla</a:t>
            </a:r>
            <a:endParaRPr lang="sk-SK" b="1" cap="all" dirty="0"/>
          </a:p>
        </p:txBody>
      </p:sp>
      <p:pic>
        <p:nvPicPr>
          <p:cNvPr id="5" name="Zástupný objekt pre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9509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sk-SK" b="1" cap="all" dirty="0" smtClean="0"/>
              <a:t>1. Desiatok bolestného ruženca</a:t>
            </a:r>
            <a:endParaRPr lang="sk-SK" b="1" cap="all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50000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sk-SK" b="1" cap="all" dirty="0"/>
              <a:t>2</a:t>
            </a:r>
            <a:r>
              <a:rPr lang="sk-SK" b="1" cap="all" dirty="0" smtClean="0"/>
              <a:t>. Desiatok bolestného ruženca</a:t>
            </a:r>
            <a:endParaRPr lang="sk-SK" b="1" cap="all" dirty="0"/>
          </a:p>
        </p:txBody>
      </p:sp>
      <p:pic>
        <p:nvPicPr>
          <p:cNvPr id="5" name="Zástupný objekt pre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73735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sk-SK" b="1" cap="all" dirty="0"/>
              <a:t>3</a:t>
            </a:r>
            <a:r>
              <a:rPr lang="sk-SK" b="1" cap="all" dirty="0" smtClean="0"/>
              <a:t>. Desiatok bolestného ruženca</a:t>
            </a:r>
            <a:endParaRPr lang="sk-SK" b="1" cap="all" dirty="0"/>
          </a:p>
        </p:txBody>
      </p:sp>
      <p:pic>
        <p:nvPicPr>
          <p:cNvPr id="5" name="Zástupný objekt pre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40109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sk-SK" b="1" cap="all" dirty="0"/>
              <a:t>4</a:t>
            </a:r>
            <a:r>
              <a:rPr lang="sk-SK" b="1" cap="all" dirty="0" smtClean="0"/>
              <a:t>. Desiatok bolestného ruženca</a:t>
            </a:r>
            <a:endParaRPr lang="sk-SK" b="1" cap="all" dirty="0"/>
          </a:p>
        </p:txBody>
      </p:sp>
      <p:pic>
        <p:nvPicPr>
          <p:cNvPr id="5" name="Zástupný objekt pre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413754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sk-SK" b="1" cap="all" dirty="0" smtClean="0"/>
              <a:t>5. Desiatok bolestného ruženca</a:t>
            </a:r>
            <a:endParaRPr lang="sk-SK" b="1" cap="all" dirty="0"/>
          </a:p>
        </p:txBody>
      </p:sp>
      <p:pic>
        <p:nvPicPr>
          <p:cNvPr id="5" name="Zástupný objekt pre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84230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sk-SK" b="1" cap="all" dirty="0"/>
              <a:t>1</a:t>
            </a:r>
            <a:r>
              <a:rPr lang="sk-SK" b="1" cap="all" dirty="0" smtClean="0"/>
              <a:t>. Desiatok Slávnostného ruženca</a:t>
            </a:r>
            <a:endParaRPr lang="sk-SK" b="1" cap="all" dirty="0"/>
          </a:p>
        </p:txBody>
      </p:sp>
      <p:pic>
        <p:nvPicPr>
          <p:cNvPr id="7" name="Zástupný objekt pre obsah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51178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sk-SK" b="1" cap="all" dirty="0"/>
              <a:t>2</a:t>
            </a:r>
            <a:r>
              <a:rPr lang="sk-SK" b="1" cap="all" dirty="0" smtClean="0"/>
              <a:t>. Desiatok </a:t>
            </a:r>
            <a:r>
              <a:rPr lang="sk-SK" b="1" cap="all" dirty="0"/>
              <a:t>Slávnostného</a:t>
            </a:r>
            <a:r>
              <a:rPr lang="sk-SK" b="1" cap="all" dirty="0" smtClean="0"/>
              <a:t> ruženca</a:t>
            </a:r>
            <a:endParaRPr lang="sk-SK" b="1" cap="all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54934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sk-SK" b="1" cap="all" dirty="0"/>
              <a:t>3</a:t>
            </a:r>
            <a:r>
              <a:rPr lang="sk-SK" b="1" cap="all" dirty="0" smtClean="0"/>
              <a:t>. Desiatok </a:t>
            </a:r>
            <a:r>
              <a:rPr lang="sk-SK" b="1" cap="all" dirty="0"/>
              <a:t>Slávnostného</a:t>
            </a:r>
            <a:r>
              <a:rPr lang="sk-SK" b="1" cap="all" dirty="0" smtClean="0"/>
              <a:t> ruženca</a:t>
            </a:r>
            <a:endParaRPr lang="sk-SK" b="1" cap="all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03068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sk-SK" b="1" cap="all" dirty="0" smtClean="0"/>
              <a:t>1. Desiatok radostného ruženca</a:t>
            </a:r>
            <a:endParaRPr lang="sk-SK" b="1" cap="all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02953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sk-SK" b="1" cap="all" dirty="0"/>
              <a:t>4</a:t>
            </a:r>
            <a:r>
              <a:rPr lang="sk-SK" b="1" cap="all" dirty="0" smtClean="0"/>
              <a:t>. Desiatok </a:t>
            </a:r>
            <a:r>
              <a:rPr lang="sk-SK" b="1" cap="all" dirty="0"/>
              <a:t>Slávnostného</a:t>
            </a:r>
            <a:r>
              <a:rPr lang="sk-SK" b="1" cap="all" dirty="0" smtClean="0"/>
              <a:t> ruženca</a:t>
            </a:r>
            <a:endParaRPr lang="sk-SK" b="1" cap="all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22825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sk-SK" b="1" cap="all" dirty="0" smtClean="0"/>
              <a:t>5. Desiatok </a:t>
            </a:r>
            <a:r>
              <a:rPr lang="sk-SK" b="1" cap="all" dirty="0"/>
              <a:t>Slávnostného</a:t>
            </a:r>
            <a:r>
              <a:rPr lang="sk-SK" b="1" cap="all" dirty="0" smtClean="0"/>
              <a:t> ruženca</a:t>
            </a:r>
            <a:endParaRPr lang="sk-SK" b="1" cap="all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60110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Zdroje: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https://slidetodoc.com/modlitba-svtho-ruenca-oktber-mesiac-ruenca-ako-sa/</a:t>
            </a:r>
          </a:p>
        </p:txBody>
      </p:sp>
    </p:spTree>
    <p:extLst>
      <p:ext uri="{BB962C8B-B14F-4D97-AF65-F5344CB8AC3E}">
        <p14:creationId xmlns:p14="http://schemas.microsoft.com/office/powerpoint/2010/main" val="359481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sk-SK" b="1" cap="all" dirty="0"/>
              <a:t>2</a:t>
            </a:r>
            <a:r>
              <a:rPr lang="sk-SK" b="1" cap="all" dirty="0" smtClean="0"/>
              <a:t>. Desiatok radostného ruženca</a:t>
            </a:r>
            <a:endParaRPr lang="sk-SK" b="1" cap="all" dirty="0"/>
          </a:p>
        </p:txBody>
      </p:sp>
      <p:pic>
        <p:nvPicPr>
          <p:cNvPr id="5" name="Zástupný objekt pre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14324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sk-SK" b="1" cap="all" dirty="0" smtClean="0"/>
              <a:t>3. Desiatok radostného ruženca</a:t>
            </a:r>
            <a:endParaRPr lang="sk-SK" b="1" cap="all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41580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sk-SK" b="1" cap="all" dirty="0"/>
              <a:t>4</a:t>
            </a:r>
            <a:r>
              <a:rPr lang="sk-SK" b="1" cap="all" dirty="0" smtClean="0"/>
              <a:t>. Desiatok radostného ruženca</a:t>
            </a:r>
            <a:endParaRPr lang="sk-SK" b="1" cap="all" dirty="0"/>
          </a:p>
        </p:txBody>
      </p:sp>
      <p:pic>
        <p:nvPicPr>
          <p:cNvPr id="5" name="Zástupný objekt pre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7984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sk-SK" b="1" cap="all" dirty="0" smtClean="0"/>
              <a:t>5. Desiatok radostného ruženca</a:t>
            </a:r>
            <a:endParaRPr lang="sk-SK" b="1" cap="all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61695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sk-SK" b="1" cap="all" dirty="0"/>
              <a:t>1</a:t>
            </a:r>
            <a:r>
              <a:rPr lang="sk-SK" b="1" cap="all" dirty="0" smtClean="0"/>
              <a:t>. Desiatok ruženca svetla</a:t>
            </a:r>
            <a:endParaRPr lang="sk-SK" b="1" cap="all" dirty="0"/>
          </a:p>
        </p:txBody>
      </p:sp>
      <p:pic>
        <p:nvPicPr>
          <p:cNvPr id="5" name="Zástupný objekt pre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5903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sk-SK" b="1" cap="all" dirty="0" smtClean="0"/>
              <a:t>2. Desiatok ruženca svetla</a:t>
            </a:r>
            <a:endParaRPr lang="sk-SK" b="1" cap="all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7897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sk-SK" b="1" cap="all" dirty="0"/>
              <a:t>3</a:t>
            </a:r>
            <a:r>
              <a:rPr lang="sk-SK" b="1" cap="all" dirty="0" smtClean="0"/>
              <a:t>. Desiatok ruženca svetla</a:t>
            </a:r>
            <a:endParaRPr lang="sk-SK" b="1" cap="all" dirty="0"/>
          </a:p>
        </p:txBody>
      </p:sp>
      <p:pic>
        <p:nvPicPr>
          <p:cNvPr id="5" name="Zástupný objekt pre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84839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106</Words>
  <Application>Microsoft Office PowerPoint</Application>
  <PresentationFormat>Širokouhlá</PresentationFormat>
  <Paragraphs>22</Paragraphs>
  <Slides>22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Motív balíka Office</vt:lpstr>
      <vt:lpstr>Prezentácia programu PowerPoint</vt:lpstr>
      <vt:lpstr>1. Desiatok radostného ruženca</vt:lpstr>
      <vt:lpstr>2. Desiatok radostného ruženca</vt:lpstr>
      <vt:lpstr>3. Desiatok radostného ruženca</vt:lpstr>
      <vt:lpstr>4. Desiatok radostného ruženca</vt:lpstr>
      <vt:lpstr>5. Desiatok radostného ruženca</vt:lpstr>
      <vt:lpstr>1. Desiatok ruženca svetla</vt:lpstr>
      <vt:lpstr>2. Desiatok ruženca svetla</vt:lpstr>
      <vt:lpstr>3. Desiatok ruženca svetla</vt:lpstr>
      <vt:lpstr>4. Desiatok ruženca svetla</vt:lpstr>
      <vt:lpstr>5. Desiatok ruženca svetla</vt:lpstr>
      <vt:lpstr>1. Desiatok bolestného ruženca</vt:lpstr>
      <vt:lpstr>2. Desiatok bolestného ruženca</vt:lpstr>
      <vt:lpstr>3. Desiatok bolestného ruženca</vt:lpstr>
      <vt:lpstr>4. Desiatok bolestného ruženca</vt:lpstr>
      <vt:lpstr>5. Desiatok bolestného ruženca</vt:lpstr>
      <vt:lpstr>1. Desiatok Slávnostného ruženca</vt:lpstr>
      <vt:lpstr>2. Desiatok Slávnostného ruženca</vt:lpstr>
      <vt:lpstr>3. Desiatok Slávnostného ruženca</vt:lpstr>
      <vt:lpstr>4. Desiatok Slávnostného ruženca</vt:lpstr>
      <vt:lpstr>5. Desiatok Slávnostného ruženca</vt:lpstr>
      <vt:lpstr>Zdroje: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krpelanova</dc:creator>
  <cp:lastModifiedBy>krpelanova</cp:lastModifiedBy>
  <cp:revision>4</cp:revision>
  <dcterms:created xsi:type="dcterms:W3CDTF">2021-09-30T12:34:47Z</dcterms:created>
  <dcterms:modified xsi:type="dcterms:W3CDTF">2021-09-30T12:58:10Z</dcterms:modified>
</cp:coreProperties>
</file>