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57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819400"/>
          </a:xfrm>
        </p:spPr>
        <p:txBody>
          <a:bodyPr>
            <a:noAutofit/>
          </a:bodyPr>
          <a:lstStyle/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ktorú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slávime na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oltári</a:t>
            </a:r>
          </a:p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je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zviditeľnením celoživotného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postoja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v ktorom človek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nechce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žiť a nežije len pre seba.</a:t>
            </a:r>
            <a:endParaRPr lang="sk-SK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371599"/>
          </a:xfrm>
        </p:spPr>
        <p:txBody>
          <a:bodyPr/>
          <a:lstStyle/>
          <a:p>
            <a:r>
              <a:rPr lang="sk-SK" sz="6000" b="1" dirty="0" smtClean="0">
                <a:solidFill>
                  <a:schemeClr val="tx2">
                    <a:lumMod val="75000"/>
                  </a:schemeClr>
                </a:solidFill>
              </a:rPr>
              <a:t>Eucharistia</a:t>
            </a:r>
            <a:r>
              <a:rPr lang="sk-SK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sk-SK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0" descr="Eucharistia"/>
          <p:cNvPicPr>
            <a:picLocks noChangeAspect="1" noChangeArrowheads="1"/>
          </p:cNvPicPr>
          <p:nvPr/>
        </p:nvPicPr>
        <p:blipFill>
          <a:blip r:embed="rId2" cstate="print"/>
          <a:srcRect l="9346" t="28000" r="10280" b="28000"/>
          <a:stretch>
            <a:fillRect/>
          </a:stretch>
        </p:blipFill>
        <p:spPr bwMode="auto">
          <a:xfrm>
            <a:off x="2819400" y="1600200"/>
            <a:ext cx="3276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Tu je moje telo</a:t>
            </a:r>
            <a:endParaRPr lang="sk-SK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Keď kňaz láme hostiu a hovorí: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„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Toto je moje telo, ktoré sa vydáva za vás“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každý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by mal k tomu pridať: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„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Pane Ježišu, tu je moje telo, ktoré sa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vydáva</a:t>
            </a:r>
          </a:p>
          <a:p>
            <a:pPr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tebe a ľuďom, ktorých mi posielaš do cesty.“</a:t>
            </a:r>
            <a:endParaRPr lang="sk-SK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8" descr="Eucharistie Fotky - Stiahnite si obrázky zdarma -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90600"/>
            <a:ext cx="3047999" cy="1638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sk-SK" b="1" dirty="0" err="1" smtClean="0">
                <a:solidFill>
                  <a:schemeClr val="tx2">
                    <a:lumMod val="75000"/>
                  </a:schemeClr>
                </a:solidFill>
              </a:rPr>
              <a:t>Jn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 15,2:</a:t>
            </a:r>
            <a:endParaRPr lang="sk-SK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„On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každú ratolesť,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ktorá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na mne neprináša ovocie,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odrezáva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, a každú, ktorá ovocie prináša,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čistí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, aby prinášala viac ovocia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.“</a:t>
            </a:r>
            <a:endParaRPr lang="sk-SK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6" descr="Eucharistie stock fotografie, royalty free Eucharistie obrázky |  Depositphotos ®"/>
          <p:cNvPicPr>
            <a:picLocks noChangeAspect="1" noChangeArrowheads="1"/>
          </p:cNvPicPr>
          <p:nvPr/>
        </p:nvPicPr>
        <p:blipFill>
          <a:blip r:embed="rId2" cstate="print"/>
          <a:srcRect l="8000"/>
          <a:stretch>
            <a:fillRect/>
          </a:stretch>
        </p:blipFill>
        <p:spPr bwMode="auto">
          <a:xfrm>
            <a:off x="3200400" y="990600"/>
            <a:ext cx="2743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Eucharistia</a:t>
            </a:r>
            <a:endParaRPr lang="sk-SK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Font typeface="Wingdings" pitchFamily="2" charset="2"/>
              <a:buChar char="§"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nepatrí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len do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kostola </a:t>
            </a:r>
          </a:p>
          <a:p>
            <a:pPr lvl="0" algn="ctr">
              <a:buFont typeface="Wingdings" pitchFamily="2" charset="2"/>
              <a:buChar char="§"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celý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náš život má byť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eucharistiou</a:t>
            </a:r>
          </a:p>
          <a:p>
            <a:pPr lvl="0" algn="ctr">
              <a:buFont typeface="Wingdings" pitchFamily="2" charset="2"/>
              <a:buChar char="§"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učíme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sa ju sláviť počas celého života tam,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kde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nás Pán postavil.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19458" name="Picture 2" descr="Duchovné slovo - ARCHÍV | Archív - Účasť na Eucharistii | Farnosť Nová Ves  nad Váh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962400"/>
            <a:ext cx="33528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Slávenie</a:t>
            </a:r>
            <a:endParaRPr lang="sk-SK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§"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eucharistie počas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všedných dní je rovnako dôležité ako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slávenie v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 kostole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- je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jeho ovocím a 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predĺžením</a:t>
            </a:r>
          </a:p>
          <a:p>
            <a:pPr lvl="0" algn="ctr"/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láviť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eucharistiu znamená žiť skrze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Krista 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a v 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Kristovi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sk-SK" dirty="0" smtClean="0"/>
          </a:p>
          <a:p>
            <a:endParaRPr lang="sk-SK" dirty="0"/>
          </a:p>
        </p:txBody>
      </p:sp>
      <p:pic>
        <p:nvPicPr>
          <p:cNvPr id="4" name="Picture 14" descr="Zachej.sk • kniha: Síla Eucharistie (Elias Vella)"/>
          <p:cNvPicPr>
            <a:picLocks noChangeAspect="1" noChangeArrowheads="1"/>
          </p:cNvPicPr>
          <p:nvPr/>
        </p:nvPicPr>
        <p:blipFill>
          <a:blip r:embed="rId2" cstate="print"/>
          <a:srcRect b="17808"/>
          <a:stretch>
            <a:fillRect/>
          </a:stretch>
        </p:blipFill>
        <p:spPr bwMode="auto">
          <a:xfrm>
            <a:off x="7086600" y="2743200"/>
            <a:ext cx="1600200" cy="2286000"/>
          </a:xfrm>
          <a:prstGeom prst="rect">
            <a:avLst/>
          </a:prstGeom>
          <a:noFill/>
        </p:spPr>
      </p:pic>
      <p:pic>
        <p:nvPicPr>
          <p:cNvPr id="5" name="Picture 8" descr="Eucharistia ako stravujúci oheň – Modlitba.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1600200" cy="2286000"/>
          </a:xfrm>
          <a:prstGeom prst="rect">
            <a:avLst/>
          </a:prstGeom>
          <a:noFill/>
        </p:spPr>
      </p:pic>
      <p:pic>
        <p:nvPicPr>
          <p:cNvPr id="6" name="Picture 26" descr="Eucharistia a sviatosť kňazstva (duchovné slovo na Zelený Štvrtok) -  Farnosť Stropkov"/>
          <p:cNvPicPr>
            <a:picLocks noChangeAspect="1" noChangeArrowheads="1"/>
          </p:cNvPicPr>
          <p:nvPr/>
        </p:nvPicPr>
        <p:blipFill>
          <a:blip r:embed="rId4" cstate="print"/>
          <a:srcRect l="8852" r="52037" b="8800"/>
          <a:stretch>
            <a:fillRect/>
          </a:stretch>
        </p:blipFill>
        <p:spPr bwMode="auto">
          <a:xfrm>
            <a:off x="3886200" y="3276600"/>
            <a:ext cx="1371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Rast v láske</a:t>
            </a:r>
            <a:endParaRPr lang="sk-SK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Človeku by neprospelo,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keby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bol denne na jednej či dvoch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svätých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omšiach, ak by sa preto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nepodobal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viac Kristovi,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keby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nerástol v láske. </a:t>
            </a:r>
            <a:endParaRPr lang="sk-SK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4" descr="Ilustrácia(27815290): Sväté prijímanie pozadí. | Autor: Ciucium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76600"/>
            <a:ext cx="1524000" cy="2286000"/>
          </a:xfrm>
          <a:prstGeom prst="rect">
            <a:avLst/>
          </a:prstGeom>
          <a:noFill/>
        </p:spPr>
      </p:pic>
      <p:pic>
        <p:nvPicPr>
          <p:cNvPr id="5" name="Picture 6" descr="Fotografia: Eucharistia. | fotky.sme.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429000"/>
            <a:ext cx="13716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Bohoslužba</a:t>
            </a:r>
            <a:endParaRPr lang="sk-SK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Keď sa otvoríme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 necháme pôsobiť Boha v našom každodennom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živote –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stáva sa z neho bohoslužba. 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Všedný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deň je posvätený.</a:t>
            </a:r>
          </a:p>
          <a:p>
            <a:pPr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endParaRPr lang="sk-SK" dirty="0"/>
          </a:p>
        </p:txBody>
      </p:sp>
      <p:pic>
        <p:nvPicPr>
          <p:cNvPr id="4" name="Picture 22" descr="Eucharistie Fotky - Stiahnite si obrázky zdarma -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733800"/>
            <a:ext cx="16764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Alexander Meň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 (+1990)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pravoslávny mučeník hovoril tým,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ktorí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kritizovali dnešnú dobu v cirkvi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 uznávali len jej počiatky (</a:t>
            </a:r>
            <a:r>
              <a:rPr lang="sk-SK" dirty="0" err="1" smtClean="0">
                <a:solidFill>
                  <a:schemeClr val="tx2">
                    <a:lumMod val="75000"/>
                  </a:schemeClr>
                </a:solidFill>
              </a:rPr>
              <a:t>porov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. Sk):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„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Blázni, ktorí chcú, aby sa košatý strom presne podobal semienku, z ktorého vyrástol“. 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Naším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poslaním je milovať Cirkev takú, aká je dnes, ten nesmierne košatý strom – aj keď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miestami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 možno potrebuje orezať.</a:t>
            </a:r>
            <a:endParaRPr lang="sk-SK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2" descr="Eucharistie — Stock Fotografie © zatletic #142426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599"/>
            <a:ext cx="82296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Zdroje:</a:t>
            </a:r>
            <a:endParaRPr lang="sk-SK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4" name="Picture 10" descr="Eucharistie Adorácia Posvätný - Fotografia zdarma na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200400"/>
            <a:ext cx="1600200" cy="2286000"/>
          </a:xfrm>
          <a:prstGeom prst="rect">
            <a:avLst/>
          </a:prstGeom>
          <a:noFill/>
        </p:spPr>
      </p:pic>
      <p:sp>
        <p:nvSpPr>
          <p:cNvPr id="1028" name="AutoShape 4" descr="Sviatosť eucharistie (prijímanie) | E-shop | benedetto.sk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sk-SK" dirty="0" err="1" smtClean="0">
                <a:solidFill>
                  <a:schemeClr val="tx2">
                    <a:lumMod val="75000"/>
                  </a:schemeClr>
                </a:solidFill>
              </a:rPr>
              <a:t>Vojtěch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2">
                    <a:lumMod val="75000"/>
                  </a:schemeClr>
                </a:solidFill>
              </a:rPr>
              <a:t>Kodet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sk-SK" dirty="0" err="1" smtClean="0">
                <a:solidFill>
                  <a:schemeClr val="tx2">
                    <a:lumMod val="75000"/>
                  </a:schemeClr>
                </a:solidFill>
              </a:rPr>
              <a:t>Učedníctví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Biblia – Nový Zákon</a:t>
            </a:r>
          </a:p>
          <a:p>
            <a:pPr algn="ctr"/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r">
              <a:buNone/>
            </a:pPr>
            <a:endParaRPr lang="sk-SK" sz="1200" dirty="0" smtClean="0"/>
          </a:p>
          <a:p>
            <a:pPr algn="r">
              <a:buNone/>
            </a:pPr>
            <a:endParaRPr lang="sk-SK" sz="1200" dirty="0" smtClean="0"/>
          </a:p>
          <a:p>
            <a:pPr algn="r">
              <a:buNone/>
            </a:pPr>
            <a:endParaRPr lang="sk-SK" sz="1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>
              <a:buNone/>
            </a:pPr>
            <a:endParaRPr lang="sk-SK" sz="1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>
              <a:buNone/>
            </a:pPr>
            <a:endParaRPr lang="sk-SK" sz="1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>
              <a:buNone/>
            </a:pPr>
            <a:r>
              <a:rPr lang="sk-SK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MS</a:t>
            </a:r>
            <a:endParaRPr lang="sk-SK" sz="1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149</Words>
  <Application>Microsoft Office PowerPoint</Application>
  <PresentationFormat>Prezentácia na obrazovke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Eucharistia,</vt:lpstr>
      <vt:lpstr>Tu je moje telo</vt:lpstr>
      <vt:lpstr>Jn 15,2:</vt:lpstr>
      <vt:lpstr>Eucharistia</vt:lpstr>
      <vt:lpstr>Slávenie</vt:lpstr>
      <vt:lpstr>Rast v láske</vt:lpstr>
      <vt:lpstr>Bohoslužba</vt:lpstr>
      <vt:lpstr>Snímka 8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asus</dc:creator>
  <cp:lastModifiedBy>monika skladana</cp:lastModifiedBy>
  <cp:revision>14</cp:revision>
  <dcterms:created xsi:type="dcterms:W3CDTF">2021-03-11T14:32:43Z</dcterms:created>
  <dcterms:modified xsi:type="dcterms:W3CDTF">2021-03-11T16:56:31Z</dcterms:modified>
</cp:coreProperties>
</file>