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58" r:id="rId9"/>
    <p:sldId id="257" r:id="rId10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9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Kliknite sem a upravte štýl predlohy podnadpisov.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8" name="Zástupný symbol päty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Zástupný symbol čísla snímky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4" name="Zástupný symbol päty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Zástupný symbol čísla snímky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3" name="Zástupný symbol päty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Kliknite sem a upravte štýly predlohy textu.</a:t>
            </a:r>
          </a:p>
        </p:txBody>
      </p:sp>
      <p:sp>
        <p:nvSpPr>
          <p:cNvPr id="5" name="Zástupný symbol dátum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nadpi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Kliknite sem a upravte štýl predlohy nadpisov.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Kliknite sem a upravte štýly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812B65-9A1B-42FF-8DDA-365A2B0950AF}" type="datetimeFigureOut">
              <a:rPr lang="sk-SK" smtClean="0"/>
              <a:pPr/>
              <a:t>11. 3. 2021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463108-0728-4F2C-A3A7-356034624A9C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352800"/>
            <a:ext cx="6400800" cy="2819400"/>
          </a:xfrm>
        </p:spPr>
        <p:txBody>
          <a:bodyPr>
            <a:noAutofit/>
          </a:bodyPr>
          <a:lstStyle/>
          <a:p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ktorú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slávime na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oltári</a:t>
            </a:r>
          </a:p>
          <a:p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je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zviditeľnením celoživotného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postoja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,</a:t>
            </a:r>
          </a:p>
          <a:p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v ktorom človek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nechce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žiť a nežije len pre seba.</a:t>
            </a:r>
            <a:endParaRPr lang="sk-SK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1371599"/>
          </a:xfrm>
        </p:spPr>
        <p:txBody>
          <a:bodyPr/>
          <a:lstStyle/>
          <a:p>
            <a:r>
              <a:rPr lang="sk-SK" sz="6000" b="1" dirty="0" smtClean="0">
                <a:solidFill>
                  <a:schemeClr val="tx2">
                    <a:lumMod val="75000"/>
                  </a:schemeClr>
                </a:solidFill>
              </a:rPr>
              <a:t>Eucharistia</a:t>
            </a:r>
            <a:r>
              <a:rPr lang="sk-SK" sz="6000" b="1" dirty="0" smtClean="0">
                <a:solidFill>
                  <a:schemeClr val="tx2">
                    <a:lumMod val="50000"/>
                  </a:schemeClr>
                </a:solidFill>
              </a:rPr>
              <a:t>,</a:t>
            </a:r>
            <a:endParaRPr lang="sk-SK" sz="6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20" descr="Eucharistia"/>
          <p:cNvPicPr>
            <a:picLocks noChangeAspect="1" noChangeArrowheads="1"/>
          </p:cNvPicPr>
          <p:nvPr/>
        </p:nvPicPr>
        <p:blipFill>
          <a:blip r:embed="rId2" cstate="print"/>
          <a:srcRect l="9346" t="28000" r="10280" b="28000"/>
          <a:stretch>
            <a:fillRect/>
          </a:stretch>
        </p:blipFill>
        <p:spPr bwMode="auto">
          <a:xfrm>
            <a:off x="2819400" y="1600200"/>
            <a:ext cx="32766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Tu je moje telo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Keď kňaz láme hostiu a hovorí: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Toto je moje telo, ktoré sa vydáva za vás“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každý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by mal k tomu pridať: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Pane Ježišu, tu je moje telo, ktoré sa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vydáva</a:t>
            </a: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tebe a ľuďom, ktorých mi posielaš do cesty.“</a:t>
            </a:r>
            <a:endParaRPr lang="sk-SK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18" descr="Eucharistie Fotky - Stiahnite si obrázky zdarma -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0" y="990600"/>
            <a:ext cx="3047999" cy="16383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sk-SK" b="1" dirty="0" err="1" smtClean="0">
                <a:solidFill>
                  <a:schemeClr val="tx2">
                    <a:lumMod val="75000"/>
                  </a:schemeClr>
                </a:solidFill>
              </a:rPr>
              <a:t>Jn</a:t>
            </a: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 15,2: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„On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každú ratolesť,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ktorá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na mne neprináša ovocie,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odrezáva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, a každú, ktorá ovocie prináša,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čistí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, aby prinášala viac ovocia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.“</a:t>
            </a:r>
            <a:endParaRPr lang="sk-SK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16" descr="Eucharistie stock fotografie, royalty free Eucharistie obrázky |  Depositphotos ®"/>
          <p:cNvPicPr>
            <a:picLocks noChangeAspect="1" noChangeArrowheads="1"/>
          </p:cNvPicPr>
          <p:nvPr/>
        </p:nvPicPr>
        <p:blipFill>
          <a:blip r:embed="rId2" cstate="print"/>
          <a:srcRect l="8000"/>
          <a:stretch>
            <a:fillRect/>
          </a:stretch>
        </p:blipFill>
        <p:spPr bwMode="auto">
          <a:xfrm>
            <a:off x="3200400" y="990600"/>
            <a:ext cx="2743200" cy="1676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Eucharistia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ctr">
              <a:buFont typeface="Wingdings" pitchFamily="2" charset="2"/>
              <a:buChar char="§"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nepatrí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len do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kostola </a:t>
            </a:r>
          </a:p>
          <a:p>
            <a:pPr lvl="0" algn="ctr">
              <a:buFont typeface="Wingdings" pitchFamily="2" charset="2"/>
              <a:buChar char="§"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celý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náš život má byť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eucharistiou</a:t>
            </a:r>
          </a:p>
          <a:p>
            <a:pPr lvl="0" algn="ctr">
              <a:buFont typeface="Wingdings" pitchFamily="2" charset="2"/>
              <a:buChar char="§"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učíme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sa ju sláviť počas celého života tam,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kde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nás Pán postavil.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None/>
            </a:pPr>
            <a:endParaRPr lang="sk-SK" dirty="0"/>
          </a:p>
        </p:txBody>
      </p:sp>
      <p:pic>
        <p:nvPicPr>
          <p:cNvPr id="19458" name="Picture 2" descr="Duchovné slovo - ARCHÍV | Archív - Účasť na Eucharistii | Farnosť Nová Ves  nad Váho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95600" y="3962400"/>
            <a:ext cx="33528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Slávenie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 typeface="Wingdings" pitchFamily="2" charset="2"/>
              <a:buChar char="§"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eucharistie počas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všedných dní je rovnako dôležité ako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slávenie v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 kostole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- je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jeho ovocím a 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predĺžením</a:t>
            </a:r>
          </a:p>
          <a:p>
            <a:pPr lvl="0" algn="ctr"/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Font typeface="Wingdings" pitchFamily="2" charset="2"/>
              <a:buChar char="§"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s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láviť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eucharistiu znamená žiť skrze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Krista 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a v 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Kristovi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endParaRPr lang="sk-SK" dirty="0" smtClean="0"/>
          </a:p>
          <a:p>
            <a:endParaRPr lang="sk-SK" dirty="0"/>
          </a:p>
        </p:txBody>
      </p:sp>
      <p:pic>
        <p:nvPicPr>
          <p:cNvPr id="4" name="Picture 14" descr="Zachej.sk • kniha: Síla Eucharistie (Elias Vella)"/>
          <p:cNvPicPr>
            <a:picLocks noChangeAspect="1" noChangeArrowheads="1"/>
          </p:cNvPicPr>
          <p:nvPr/>
        </p:nvPicPr>
        <p:blipFill>
          <a:blip r:embed="rId2" cstate="print"/>
          <a:srcRect b="17808"/>
          <a:stretch>
            <a:fillRect/>
          </a:stretch>
        </p:blipFill>
        <p:spPr bwMode="auto">
          <a:xfrm>
            <a:off x="7086600" y="2743200"/>
            <a:ext cx="1600200" cy="2286000"/>
          </a:xfrm>
          <a:prstGeom prst="rect">
            <a:avLst/>
          </a:prstGeom>
          <a:noFill/>
        </p:spPr>
      </p:pic>
      <p:pic>
        <p:nvPicPr>
          <p:cNvPr id="5" name="Picture 8" descr="Eucharistia ako stravujúci oheň – Modlitba.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667000"/>
            <a:ext cx="1600200" cy="2286000"/>
          </a:xfrm>
          <a:prstGeom prst="rect">
            <a:avLst/>
          </a:prstGeom>
          <a:noFill/>
        </p:spPr>
      </p:pic>
      <p:pic>
        <p:nvPicPr>
          <p:cNvPr id="6" name="Picture 26" descr="Eucharistia a sviatosť kňazstva (duchovné slovo na Zelený Štvrtok) -  Farnosť Stropkov"/>
          <p:cNvPicPr>
            <a:picLocks noChangeAspect="1" noChangeArrowheads="1"/>
          </p:cNvPicPr>
          <p:nvPr/>
        </p:nvPicPr>
        <p:blipFill>
          <a:blip r:embed="rId4" cstate="print"/>
          <a:srcRect l="8852" r="52037" b="8800"/>
          <a:stretch>
            <a:fillRect/>
          </a:stretch>
        </p:blipFill>
        <p:spPr bwMode="auto">
          <a:xfrm>
            <a:off x="3886200" y="3276600"/>
            <a:ext cx="1371600" cy="1600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Rast v láske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Človeku by neprospelo,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keby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bol denne na jednej či dvoch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svätých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omšiach, ak by sa preto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nepodobal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viac Kristovi,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keby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nerástol v láske. </a:t>
            </a:r>
            <a:endParaRPr lang="sk-SK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24" descr="Ilustrácia(27815290): Sväté prijímanie pozadí. | Autor: Ciuciumam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3276600"/>
            <a:ext cx="1524000" cy="2286000"/>
          </a:xfrm>
          <a:prstGeom prst="rect">
            <a:avLst/>
          </a:prstGeom>
          <a:noFill/>
        </p:spPr>
      </p:pic>
      <p:pic>
        <p:nvPicPr>
          <p:cNvPr id="5" name="Picture 6" descr="Fotografia: Eucharistia. | fotky.sme.s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29400" y="3429000"/>
            <a:ext cx="1371600" cy="1905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Bohoslužba</a:t>
            </a:r>
            <a:endParaRPr lang="sk-SK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/>
          <a:lstStyle/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Keď sa otvoríme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 necháme pôsobiť Boha v našom každodennom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živote –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stáva sa z neho bohoslužba. 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Všedný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deň je posvätený.</a:t>
            </a: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 </a:t>
            </a:r>
          </a:p>
          <a:p>
            <a:endParaRPr lang="sk-SK" dirty="0"/>
          </a:p>
        </p:txBody>
      </p:sp>
      <p:pic>
        <p:nvPicPr>
          <p:cNvPr id="4" name="Picture 22" descr="Eucharistie Fotky - Stiahnite si obrázky zdarma -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733800"/>
            <a:ext cx="1676400" cy="2286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373563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sk-SK" b="1" dirty="0" smtClean="0">
                <a:solidFill>
                  <a:schemeClr val="tx2">
                    <a:lumMod val="75000"/>
                  </a:schemeClr>
                </a:solidFill>
              </a:rPr>
              <a:t>Alexander Meň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 (+1990)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–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pravoslávny mučeník hovoril tým,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ktorí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kritizovali dnešnú dobu v cirkvi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a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 uznávali len jej počiatky (</a:t>
            </a:r>
            <a:r>
              <a:rPr lang="sk-SK" dirty="0" err="1" smtClean="0">
                <a:solidFill>
                  <a:schemeClr val="tx2">
                    <a:lumMod val="75000"/>
                  </a:schemeClr>
                </a:solidFill>
              </a:rPr>
              <a:t>porov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. Sk):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„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Blázni, ktorí chcú, aby sa košatý strom presne podobal semienku, z ktorého vyrástol“. 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buNone/>
            </a:pP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Naším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poslaním je milovať Cirkev takú, aká je dnes, ten nesmierne košatý strom – aj keď 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miestami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 možno potrebuje orezať.</a:t>
            </a:r>
            <a:endParaRPr lang="sk-SK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4" name="Picture 12" descr="Eucharistie — Stock Fotografie © zatletic #1424267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28599"/>
            <a:ext cx="8229600" cy="1447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Zdroje:</a:t>
            </a:r>
            <a:endParaRPr lang="sk-SK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34" name="Picture 10" descr="Eucharistie Adorácia Posvätný - Fotografia zdarma na Pixaba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62400" y="3200400"/>
            <a:ext cx="1600200" cy="2286000"/>
          </a:xfrm>
          <a:prstGeom prst="rect">
            <a:avLst/>
          </a:prstGeom>
          <a:noFill/>
        </p:spPr>
      </p:pic>
      <p:sp>
        <p:nvSpPr>
          <p:cNvPr id="1028" name="AutoShape 4" descr="Sviatosť eucharistie (prijímanie) | E-shop | benedetto.sk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457200" y="1219200"/>
            <a:ext cx="8229600" cy="49069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sk-SK" dirty="0" err="1" smtClean="0">
                <a:solidFill>
                  <a:schemeClr val="tx2">
                    <a:lumMod val="75000"/>
                  </a:schemeClr>
                </a:solidFill>
              </a:rPr>
              <a:t>Vojtěch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sk-SK" dirty="0" err="1" smtClean="0">
                <a:solidFill>
                  <a:schemeClr val="tx2">
                    <a:lumMod val="75000"/>
                  </a:schemeClr>
                </a:solidFill>
              </a:rPr>
              <a:t>Kodet</a:t>
            </a:r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: </a:t>
            </a:r>
            <a:r>
              <a:rPr lang="sk-SK" dirty="0" err="1" smtClean="0">
                <a:solidFill>
                  <a:schemeClr val="tx2">
                    <a:lumMod val="75000"/>
                  </a:schemeClr>
                </a:solidFill>
              </a:rPr>
              <a:t>Učedníctví</a:t>
            </a:r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r>
              <a:rPr lang="sk-SK" dirty="0" smtClean="0">
                <a:solidFill>
                  <a:schemeClr val="tx2">
                    <a:lumMod val="75000"/>
                  </a:schemeClr>
                </a:solidFill>
              </a:rPr>
              <a:t>Biblia – Nový Zákon</a:t>
            </a:r>
          </a:p>
          <a:p>
            <a:pPr algn="ctr"/>
            <a:endParaRPr lang="sk-SK" dirty="0" smtClean="0">
              <a:solidFill>
                <a:schemeClr val="tx2">
                  <a:lumMod val="75000"/>
                </a:schemeClr>
              </a:solidFill>
            </a:endParaRPr>
          </a:p>
          <a:p>
            <a:pPr algn="ctr"/>
            <a:endParaRPr lang="sk-SK" dirty="0" smtClean="0"/>
          </a:p>
          <a:p>
            <a:pPr algn="ctr"/>
            <a:endParaRPr lang="sk-SK" dirty="0" smtClean="0"/>
          </a:p>
          <a:p>
            <a:pPr algn="r">
              <a:buNone/>
            </a:pPr>
            <a:endParaRPr lang="sk-SK" sz="1200" dirty="0" smtClean="0"/>
          </a:p>
          <a:p>
            <a:pPr algn="r">
              <a:buNone/>
            </a:pPr>
            <a:endParaRPr lang="sk-SK" sz="1200" dirty="0" smtClean="0"/>
          </a:p>
          <a:p>
            <a:pPr algn="r">
              <a:buNone/>
            </a:pPr>
            <a:endParaRPr lang="sk-SK" sz="1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>
              <a:buNone/>
            </a:pPr>
            <a:endParaRPr lang="sk-SK" sz="1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>
              <a:buNone/>
            </a:pPr>
            <a:endParaRPr lang="sk-SK" sz="1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r">
              <a:buNone/>
            </a:pPr>
            <a:r>
              <a:rPr lang="sk-SK" sz="1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MS</a:t>
            </a:r>
            <a:endParaRPr lang="sk-SK" sz="12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149</Words>
  <Application>Microsoft Office PowerPoint</Application>
  <PresentationFormat>Prezentácia na obrazovke (4:3)</PresentationFormat>
  <Paragraphs>57</Paragraphs>
  <Slides>9</Slides>
  <Notes>0</Notes>
  <HiddenSlides>0</HiddenSlides>
  <MMClips>0</MMClips>
  <ScaleCrop>false</ScaleCrop>
  <HeadingPairs>
    <vt:vector size="4" baseType="variant">
      <vt:variant>
        <vt:lpstr>Motív</vt:lpstr>
      </vt:variant>
      <vt:variant>
        <vt:i4>1</vt:i4>
      </vt:variant>
      <vt:variant>
        <vt:lpstr>Nadpisy snímok</vt:lpstr>
      </vt:variant>
      <vt:variant>
        <vt:i4>9</vt:i4>
      </vt:variant>
    </vt:vector>
  </HeadingPairs>
  <TitlesOfParts>
    <vt:vector size="10" baseType="lpstr">
      <vt:lpstr>Motív Office</vt:lpstr>
      <vt:lpstr>Eucharistia,</vt:lpstr>
      <vt:lpstr>Tu je moje telo</vt:lpstr>
      <vt:lpstr>Jn 15,2:</vt:lpstr>
      <vt:lpstr>Eucharistia</vt:lpstr>
      <vt:lpstr>Slávenie</vt:lpstr>
      <vt:lpstr>Rast v láske</vt:lpstr>
      <vt:lpstr>Bohoslužba</vt:lpstr>
      <vt:lpstr>Snímka 8</vt:lpstr>
      <vt:lpstr>Zdroje: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asus</dc:creator>
  <cp:lastModifiedBy>monika skladana</cp:lastModifiedBy>
  <cp:revision>14</cp:revision>
  <dcterms:created xsi:type="dcterms:W3CDTF">2021-03-11T14:32:43Z</dcterms:created>
  <dcterms:modified xsi:type="dcterms:W3CDTF">2021-03-11T16:56:31Z</dcterms:modified>
</cp:coreProperties>
</file>