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1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9284F-05A5-4222-8AEE-FAC46ABD599F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83B1C-772F-4226-948C-093C9A27FE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336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18BD7-6211-723C-5EC1-B772726C5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E7AD16-4AB9-CEE0-D0EF-24BC4DC64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4D8AC3-5C74-4F8F-09AE-5FA3858D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15113C-F66A-1C03-01ED-BF0062E5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62FAA6C-9EA2-DB42-49B0-F10411E4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552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C419C-2581-02CC-CAB1-9F4FE902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F1E912F-8B4A-647C-8AE6-1C8EE68A6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5292C2-C305-EA03-A8F8-826D386F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9766966-F5D5-8669-C101-7C5E394B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D4893F4-A870-D120-F131-E74F4DBC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5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516F3AC-D3A3-BB8D-9041-CBE5E1160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89A450F-A4C6-710D-9561-8A74E891C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BB2F24-7FFE-3C79-0377-33A512A3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AF7A6D-CACD-7037-9F33-443FEEA9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7E978E4-4621-7566-93D2-D3CE732F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241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024B6-FCF1-1C69-D4CC-95A6E89AD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FB3D79-FEA2-6D4C-8079-5209FC8E7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0F95783-2382-284C-6DFC-45B3BF5B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4E4166-F06C-A699-8B59-747E423F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29FAEA4-5CB0-A3F1-0554-88D4EAF4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999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4C031-0202-11A5-57B0-E904ACDE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CA3434-8554-4A07-D0C1-38E9EDFED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5CC3F30-0A51-1A36-62AF-0CCF147F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1D5D0AE-EF2C-6B94-931B-B17FA15F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4C3280F-0B21-385A-895A-4185F085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670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937DC-5147-CE34-C686-194C5B92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FD6A42-FA1D-E422-0C8A-2DC3C06A0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AE1D00E-D149-29D7-7F4E-008DD7DBF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F39B809-382F-01A6-F090-2B052289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624BE57-1B70-4BA0-A082-11546453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B6E1C5-C49E-FD00-F33F-507BF0FB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671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373C8-5CAC-FB71-EB81-7DF97FB1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76E178-DBA9-EF29-945B-A9BE486FA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CE24E4B-8D27-FBFA-79CB-C352EC4FB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D16D35-EC57-C026-5B59-9F1794F76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BCAFA35-5877-A325-42A5-BD002F3BB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AE014C3-DE40-C884-7B69-289C3942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07B21C0-FD22-AAF1-A553-E85151B2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5157CC4-4F1E-462B-00D5-C0589A50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72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C0ED7-9F7B-5F61-E17D-265A3613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B4FC198-E321-CF6D-D23C-F67B4E8C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39E0BE8-6366-DCD0-0813-CFFC955B7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8B16158-8671-EAD1-9A72-8B14047E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260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D33000B-200F-682C-7E72-C049F31A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F53E3D7-7F7E-CEA9-B003-1C150BE4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359716D-E749-6421-3356-3C71E8D9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78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73755-F4A8-A958-1B3B-8A768B38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17586C-C0B4-9048-5B38-616ABE6C3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C5FD53-0DB3-063C-7D44-D63AE8FF2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7AC557A-5C63-E15A-8E60-7E13A6C2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9FF6DD8-FD2F-F7A7-9178-804946C1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40B6E78-CAF0-36AA-8A2E-A3A3383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143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7501-6581-BA41-6DE8-86D4CDB6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BE0894C-6F75-3AE4-D4AC-A004A75E9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49F385-B714-3B76-31F5-443DF8927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486DD52-5420-5905-332E-AE542CF0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CBAFA6A-7B0D-D39A-70F4-F4D48256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E20D81-24CC-6D7E-FE70-EBC00BE0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19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8B373E4-9C21-F4E2-0DD8-AF40C7F4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156B31-8339-12D4-51A1-2252116E7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6CB3F2-AAF9-5DA2-C1BB-C5B7C5A86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1184FD-7E92-2246-A324-AEDA9274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6F2F02-33EB-8439-40E9-7D3B4E49C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032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4401" y="2247936"/>
            <a:ext cx="4457971" cy="334347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Pomoc </a:t>
            </a:r>
            <a:r>
              <a:rPr lang="pl-PL" dirty="0" err="1">
                <a:latin typeface="Arial Black" panose="020B0A04020102020204" pitchFamily="34" charset="0"/>
              </a:rPr>
              <a:t>pri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organizácii</a:t>
            </a:r>
            <a:r>
              <a:rPr lang="pl-PL" dirty="0">
                <a:latin typeface="Arial Black" panose="020B0A04020102020204" pitchFamily="34" charset="0"/>
              </a:rPr>
              <a:t> – </a:t>
            </a:r>
            <a:r>
              <a:rPr lang="pl-PL" dirty="0" err="1">
                <a:latin typeface="Arial Black" panose="020B0A04020102020204" pitchFamily="34" charset="0"/>
              </a:rPr>
              <a:t>učiteľ</a:t>
            </a:r>
            <a:r>
              <a:rPr lang="pl-PL" dirty="0">
                <a:latin typeface="Arial Black" panose="020B0A04020102020204" pitchFamily="34" charset="0"/>
              </a:rPr>
              <a:t>: Mgr. Erika </a:t>
            </a:r>
            <a:r>
              <a:rPr lang="pl-PL" dirty="0" err="1">
                <a:latin typeface="Arial Black" panose="020B0A04020102020204" pitchFamily="34" charset="0"/>
              </a:rPr>
              <a:t>Lišaníková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1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68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2.miesto v II.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3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68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3.miesto v II.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647" y="2665870"/>
            <a:ext cx="3343476" cy="250760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za 1.miesto v I. kategorii </a:t>
            </a:r>
            <a:r>
              <a:rPr lang="pl-PL" dirty="0" err="1">
                <a:latin typeface="Arial Black" panose="020B0A04020102020204" pitchFamily="34" charset="0"/>
              </a:rPr>
              <a:t>učiteľ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9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647" y="2665870"/>
            <a:ext cx="3343476" cy="250760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za 1.miesto v II. kategorii </a:t>
            </a:r>
            <a:r>
              <a:rPr lang="pl-PL" dirty="0" err="1">
                <a:latin typeface="Arial Black" panose="020B0A04020102020204" pitchFamily="34" charset="0"/>
              </a:rPr>
              <a:t>učiteľ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5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647" y="2665870"/>
            <a:ext cx="3343476" cy="250760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</a:t>
            </a:r>
            <a:r>
              <a:rPr lang="pl-PL" dirty="0" err="1">
                <a:latin typeface="Arial Black" panose="020B0A04020102020204" pitchFamily="34" charset="0"/>
              </a:rPr>
              <a:t>pre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porotu</a:t>
            </a:r>
            <a:r>
              <a:rPr lang="pl-PL" dirty="0">
                <a:latin typeface="Arial Black" panose="020B0A04020102020204" pitchFamily="34" charset="0"/>
              </a:rPr>
              <a:t> 16. 4. 2024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6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647" y="2665870"/>
            <a:ext cx="3343476" cy="250760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</a:t>
            </a:r>
            <a:r>
              <a:rPr lang="pl-PL" dirty="0" err="1">
                <a:latin typeface="Arial Black" panose="020B0A04020102020204" pitchFamily="34" charset="0"/>
              </a:rPr>
              <a:t>pre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porotu</a:t>
            </a:r>
            <a:r>
              <a:rPr lang="pl-PL" dirty="0">
                <a:latin typeface="Arial Black" panose="020B0A04020102020204" pitchFamily="34" charset="0"/>
              </a:rPr>
              <a:t> 17. 4. 2024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6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70" cy="334347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</a:t>
            </a:r>
            <a:r>
              <a:rPr lang="pl-PL" dirty="0" err="1">
                <a:latin typeface="Arial Black" panose="020B0A04020102020204" pitchFamily="34" charset="0"/>
              </a:rPr>
              <a:t>pre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zapojených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žiakov</a:t>
            </a:r>
            <a:r>
              <a:rPr lang="pl-PL" dirty="0">
                <a:latin typeface="Arial Black" panose="020B0A04020102020204" pitchFamily="34" charset="0"/>
              </a:rPr>
              <a:t> I.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6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70" cy="334347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</a:t>
            </a:r>
            <a:r>
              <a:rPr lang="pl-PL" dirty="0" err="1">
                <a:latin typeface="Arial Black" panose="020B0A04020102020204" pitchFamily="34" charset="0"/>
              </a:rPr>
              <a:t>pre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zapojených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žiakov</a:t>
            </a:r>
            <a:r>
              <a:rPr lang="pl-PL" dirty="0">
                <a:latin typeface="Arial Black" panose="020B0A04020102020204" pitchFamily="34" charset="0"/>
              </a:rPr>
              <a:t> II.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9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70" cy="334347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</a:t>
            </a:r>
            <a:r>
              <a:rPr lang="pl-PL" dirty="0" err="1">
                <a:latin typeface="Arial Black" panose="020B0A04020102020204" pitchFamily="34" charset="0"/>
              </a:rPr>
              <a:t>pre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zapojených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učiteľov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4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69" cy="334347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1., 2. a 3.miesto v 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7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9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1.miesto v 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6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9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2.miesto v 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1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68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3.miesto v 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9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t="41533"/>
          <a:stretch/>
        </p:blipFill>
        <p:spPr>
          <a:xfrm>
            <a:off x="2899213" y="2249213"/>
            <a:ext cx="3619969" cy="2837701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Ceny za 1.miesto v II. </a:t>
            </a:r>
            <a:r>
              <a:rPr lang="pl-PL" dirty="0" err="1">
                <a:latin typeface="Arial Black" panose="020B0A04020102020204" pitchFamily="34" charset="0"/>
              </a:rPr>
              <a:t>kategórii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734B138-FBD7-9764-3DA2-C7BE6A3E7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1" b="50562"/>
          <a:stretch/>
        </p:blipFill>
        <p:spPr>
          <a:xfrm>
            <a:off x="6519182" y="2232597"/>
            <a:ext cx="2186150" cy="28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306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130</Words>
  <Application>Microsoft Office PowerPoint</Application>
  <PresentationFormat>Širokouhlá</PresentationFormat>
  <Paragraphs>15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Motív Office</vt:lpstr>
      <vt:lpstr>Pomoc pri organizácii – učiteľ: Mgr. Erika Lišaníková</vt:lpstr>
      <vt:lpstr>Ceny pre zapojených žiakov I.</vt:lpstr>
      <vt:lpstr>Ceny pre zapojených žiakov II.</vt:lpstr>
      <vt:lpstr>Ceny pre zapojených učiteľov</vt:lpstr>
      <vt:lpstr>Ceny za 1., 2. a 3.miesto v I. kategórii </vt:lpstr>
      <vt:lpstr>Ceny za 1.miesto v I. kategórii </vt:lpstr>
      <vt:lpstr>Ceny za 2.miesto v I. kategórii </vt:lpstr>
      <vt:lpstr>Ceny za 3.miesto v I. kategórii </vt:lpstr>
      <vt:lpstr>Ceny za 1.miesto v II. kategórii </vt:lpstr>
      <vt:lpstr>Ceny za 2.miesto v II. kategórii </vt:lpstr>
      <vt:lpstr>Ceny za 3.miesto v II. kategórii </vt:lpstr>
      <vt:lpstr>Cena za 1.miesto v I. kategorii učiteľ </vt:lpstr>
      <vt:lpstr>Cena za 1.miesto v II. kategorii učiteľ </vt:lpstr>
      <vt:lpstr>Ceny pre porotu 16. 4. 2024 </vt:lpstr>
      <vt:lpstr>Ceny pre porotu 17. 4. 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Monika Skladaná</dc:creator>
  <cp:lastModifiedBy>Monika Skladaná</cp:lastModifiedBy>
  <cp:revision>3</cp:revision>
  <dcterms:created xsi:type="dcterms:W3CDTF">2024-06-07T12:33:53Z</dcterms:created>
  <dcterms:modified xsi:type="dcterms:W3CDTF">2024-06-07T12:59:06Z</dcterms:modified>
</cp:coreProperties>
</file>