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91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9284F-05A5-4222-8AEE-FAC46ABD599F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83B1C-772F-4226-948C-093C9A27FED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23368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818BD7-6211-723C-5EC1-B772726C5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E7AD16-4AB9-CEE0-D0EF-24BC4DC643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74D8AC3-5C74-4F8F-09AE-5FA3858D6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B315113C-F66A-1C03-01ED-BF0062E54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62FAA6C-9EA2-DB42-49B0-F10411E4A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552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7C419C-2581-02CC-CAB1-9F4FE902F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7F1E912F-8B4A-647C-8AE6-1C8EE68A6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F5292C2-C305-EA03-A8F8-826D386F1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19766966-F5D5-8669-C101-7C5E394B9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D4893F4-A870-D120-F131-E74F4DBC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6554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C516F3AC-D3A3-BB8D-9041-CBE5E1160E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589A450F-A4C6-710D-9561-8A74E891C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9BB2F24-7FFE-3C79-0377-33A512A37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99AF7A6D-CACD-7037-9F33-443FEEA9B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7E978E4-4621-7566-93D2-D3CE732F0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8241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024B6-FCF1-1C69-D4CC-95A6E89AD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DFB3D79-FEA2-6D4C-8079-5209FC8E7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0F95783-2382-284C-6DFC-45B3BF5BA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C4E4166-F06C-A699-8B59-747E423F8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29FAEA4-5CB0-A3F1-0554-88D4EAF4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49996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E4C031-0202-11A5-57B0-E904ACDE9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ACA3434-8554-4A07-D0C1-38E9EDFEDD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5CC3F30-0A51-1A36-62AF-0CCF147F6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B1D5D0AE-EF2C-6B94-931B-B17FA15FF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74C3280F-0B21-385A-895A-4185F0854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0670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A937DC-5147-CE34-C686-194C5B92A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1FD6A42-FA1D-E422-0C8A-2DC3C06A0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5AE1D00E-D149-29D7-7F4E-008DD7DBF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DF39B809-382F-01A6-F090-2B052289E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6624BE57-1B70-4BA0-A082-11546453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75B6E1C5-C49E-FD00-F33F-507BF0FB8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3671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0373C8-5CAC-FB71-EB81-7DF97FB11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E76E178-DBA9-EF29-945B-A9BE486FA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3CE24E4B-8D27-FBFA-79CB-C352EC4FB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6D16D35-EC57-C026-5B59-9F1794F76C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4BCAFA35-5877-A325-42A5-BD002F3BBB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7AE014C3-DE40-C884-7B69-289C39421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507B21C0-FD22-AAF1-A553-E85151B2E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75157CC4-4F1E-462B-00D5-C0589A502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9372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4C0ED7-9F7B-5F61-E17D-265A36138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1B4FC198-E321-CF6D-D23C-F67B4E8CE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839E0BE8-6366-DCD0-0813-CFFC955B7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18B16158-8671-EAD1-9A72-8B14047E3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92608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6D33000B-200F-682C-7E72-C049F31AB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DF53E3D7-7F7E-CEA9-B003-1C150BE45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F359716D-E749-6421-3356-3C71E8D93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70789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B73755-F4A8-A958-1B3B-8A768B38D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D17586C-C0B4-9048-5B38-616ABE6C3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EC5FD53-0DB3-063C-7D44-D63AE8FF21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47AC557A-5C63-E15A-8E60-7E13A6C25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A9FF6DD8-FD2F-F7A7-9178-804946C1B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740B6E78-CAF0-36AA-8A2E-A3A3383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61436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837501-6581-BA41-6DE8-86D4CDB63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2BE0894C-6F75-3AE4-D4AC-A004A75E9E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D49F385-B714-3B76-31F5-443DF8927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6486DD52-5420-5905-332E-AE542CF06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ACBAFA6A-7B0D-D39A-70F4-F4D48256A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50E20D81-24CC-6D7E-FE70-EBC00BE08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14198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18B373E4-9C21-F4E2-0DD8-AF40C7F4F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156B31-8339-12D4-51A1-2252116E7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C16CB3F2-AAF9-5DA2-C1BB-C5B7C5A86E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5B168-21D9-497E-AE5A-47117F74E8E4}" type="datetimeFigureOut">
              <a:rPr lang="sk-SK" smtClean="0"/>
              <a:t>7. 6. 2024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C91184FD-7E92-2246-A324-AEDA9274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06F2F02-33EB-8439-40E9-7D3B4E49C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9922F-BD14-4DA3-90AB-0AD974B5EF2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6032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4401" y="2247936"/>
            <a:ext cx="4457971" cy="3343478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Pomoc </a:t>
            </a:r>
            <a:r>
              <a:rPr lang="pl-PL" dirty="0" err="1">
                <a:latin typeface="Arial Black" panose="020B0A04020102020204" pitchFamily="34" charset="0"/>
              </a:rPr>
              <a:t>pri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r>
              <a:rPr lang="pl-PL" dirty="0" err="1">
                <a:latin typeface="Arial Black" panose="020B0A04020102020204" pitchFamily="34" charset="0"/>
              </a:rPr>
              <a:t>organizácii</a:t>
            </a:r>
            <a:r>
              <a:rPr lang="pl-PL" dirty="0">
                <a:latin typeface="Arial Black" panose="020B0A04020102020204" pitchFamily="34" charset="0"/>
              </a:rPr>
              <a:t> – </a:t>
            </a:r>
            <a:r>
              <a:rPr lang="pl-PL" dirty="0" err="1">
                <a:latin typeface="Arial Black" panose="020B0A04020102020204" pitchFamily="34" charset="0"/>
              </a:rPr>
              <a:t>učiteľ</a:t>
            </a:r>
            <a:r>
              <a:rPr lang="pl-PL" dirty="0">
                <a:latin typeface="Arial Black" panose="020B0A04020102020204" pitchFamily="34" charset="0"/>
              </a:rPr>
              <a:t>: Mgr. Erika </a:t>
            </a:r>
            <a:r>
              <a:rPr lang="pl-PL" dirty="0" err="1">
                <a:latin typeface="Arial Black" panose="020B0A04020102020204" pitchFamily="34" charset="0"/>
              </a:rPr>
              <a:t>Lišaníková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112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4401" y="2247936"/>
            <a:ext cx="4457968" cy="3343476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Ceny za 2.miesto v II. </a:t>
            </a:r>
            <a:r>
              <a:rPr lang="pl-PL" dirty="0" err="1">
                <a:latin typeface="Arial Black" panose="020B0A04020102020204" pitchFamily="34" charset="0"/>
              </a:rPr>
              <a:t>kategórii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231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4401" y="2247936"/>
            <a:ext cx="4457968" cy="3343476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Ceny za 3.miesto v II. </a:t>
            </a:r>
            <a:r>
              <a:rPr lang="pl-PL" dirty="0" err="1">
                <a:latin typeface="Arial Black" panose="020B0A04020102020204" pitchFamily="34" charset="0"/>
              </a:rPr>
              <a:t>kategórii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11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1647" y="2665870"/>
            <a:ext cx="3343476" cy="2507607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Cena za 1.miesto v I. kategorii </a:t>
            </a:r>
            <a:r>
              <a:rPr lang="pl-PL" dirty="0" err="1">
                <a:latin typeface="Arial Black" panose="020B0A04020102020204" pitchFamily="34" charset="0"/>
              </a:rPr>
              <a:t>učiteľ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593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1647" y="2665870"/>
            <a:ext cx="3343476" cy="2507607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Cena za 1.miesto v II. kategorii </a:t>
            </a:r>
            <a:r>
              <a:rPr lang="pl-PL" dirty="0" err="1">
                <a:latin typeface="Arial Black" panose="020B0A04020102020204" pitchFamily="34" charset="0"/>
              </a:rPr>
              <a:t>učiteľ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158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1647" y="2665870"/>
            <a:ext cx="3343476" cy="2507607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Ceny </a:t>
            </a:r>
            <a:r>
              <a:rPr lang="pl-PL" dirty="0" err="1">
                <a:latin typeface="Arial Black" panose="020B0A04020102020204" pitchFamily="34" charset="0"/>
              </a:rPr>
              <a:t>pre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r>
              <a:rPr lang="pl-PL" dirty="0" err="1">
                <a:latin typeface="Arial Black" panose="020B0A04020102020204" pitchFamily="34" charset="0"/>
              </a:rPr>
              <a:t>porotu</a:t>
            </a:r>
            <a:r>
              <a:rPr lang="pl-PL" dirty="0">
                <a:latin typeface="Arial Black" panose="020B0A04020102020204" pitchFamily="34" charset="0"/>
              </a:rPr>
              <a:t> 16. 4. 2024 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765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1647" y="2665870"/>
            <a:ext cx="3343476" cy="2507607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Ceny </a:t>
            </a:r>
            <a:r>
              <a:rPr lang="pl-PL" dirty="0" err="1">
                <a:latin typeface="Arial Black" panose="020B0A04020102020204" pitchFamily="34" charset="0"/>
              </a:rPr>
              <a:t>pre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r>
              <a:rPr lang="pl-PL" dirty="0" err="1">
                <a:latin typeface="Arial Black" panose="020B0A04020102020204" pitchFamily="34" charset="0"/>
              </a:rPr>
              <a:t>porotu</a:t>
            </a:r>
            <a:r>
              <a:rPr lang="pl-PL" dirty="0">
                <a:latin typeface="Arial Black" panose="020B0A04020102020204" pitchFamily="34" charset="0"/>
              </a:rPr>
              <a:t> 17. 4. 2024 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560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4401" y="2247936"/>
            <a:ext cx="4457970" cy="3343478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Ceny </a:t>
            </a:r>
            <a:r>
              <a:rPr lang="pl-PL" dirty="0" err="1">
                <a:latin typeface="Arial Black" panose="020B0A04020102020204" pitchFamily="34" charset="0"/>
              </a:rPr>
              <a:t>pre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r>
              <a:rPr lang="pl-PL" dirty="0" err="1">
                <a:latin typeface="Arial Black" panose="020B0A04020102020204" pitchFamily="34" charset="0"/>
              </a:rPr>
              <a:t>zapojených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r>
              <a:rPr lang="pl-PL" dirty="0" err="1">
                <a:latin typeface="Arial Black" panose="020B0A04020102020204" pitchFamily="34" charset="0"/>
              </a:rPr>
              <a:t>žiakov</a:t>
            </a:r>
            <a:r>
              <a:rPr lang="pl-PL" dirty="0">
                <a:latin typeface="Arial Black" panose="020B0A04020102020204" pitchFamily="34" charset="0"/>
              </a:rPr>
              <a:t> I.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568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4401" y="2247936"/>
            <a:ext cx="4457970" cy="3343478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Ceny </a:t>
            </a:r>
            <a:r>
              <a:rPr lang="pl-PL" dirty="0" err="1">
                <a:latin typeface="Arial Black" panose="020B0A04020102020204" pitchFamily="34" charset="0"/>
              </a:rPr>
              <a:t>pre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r>
              <a:rPr lang="pl-PL" dirty="0" err="1">
                <a:latin typeface="Arial Black" panose="020B0A04020102020204" pitchFamily="34" charset="0"/>
              </a:rPr>
              <a:t>zapojených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r>
              <a:rPr lang="pl-PL" dirty="0" err="1">
                <a:latin typeface="Arial Black" panose="020B0A04020102020204" pitchFamily="34" charset="0"/>
              </a:rPr>
              <a:t>žiakov</a:t>
            </a:r>
            <a:r>
              <a:rPr lang="pl-PL" dirty="0">
                <a:latin typeface="Arial Black" panose="020B0A04020102020204" pitchFamily="34" charset="0"/>
              </a:rPr>
              <a:t> II.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491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4401" y="2247936"/>
            <a:ext cx="4457970" cy="3343477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Ceny </a:t>
            </a:r>
            <a:r>
              <a:rPr lang="pl-PL" dirty="0" err="1">
                <a:latin typeface="Arial Black" panose="020B0A04020102020204" pitchFamily="34" charset="0"/>
              </a:rPr>
              <a:t>pre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r>
              <a:rPr lang="pl-PL" dirty="0" err="1">
                <a:latin typeface="Arial Black" panose="020B0A04020102020204" pitchFamily="34" charset="0"/>
              </a:rPr>
              <a:t>zapojených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r>
              <a:rPr lang="pl-PL" dirty="0" err="1">
                <a:latin typeface="Arial Black" panose="020B0A04020102020204" pitchFamily="34" charset="0"/>
              </a:rPr>
              <a:t>učiteľov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142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4401" y="2247936"/>
            <a:ext cx="4457969" cy="3343477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Ceny za 1., 2. a 3.miesto v I. </a:t>
            </a:r>
            <a:r>
              <a:rPr lang="pl-PL" dirty="0" err="1">
                <a:latin typeface="Arial Black" panose="020B0A04020102020204" pitchFamily="34" charset="0"/>
              </a:rPr>
              <a:t>kategórii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67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74401" y="2247936"/>
            <a:ext cx="4457969" cy="3343476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Ceny za 1.miesto v I. </a:t>
            </a:r>
            <a:r>
              <a:rPr lang="pl-PL" dirty="0" err="1">
                <a:latin typeface="Arial Black" panose="020B0A04020102020204" pitchFamily="34" charset="0"/>
              </a:rPr>
              <a:t>kategórii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461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74401" y="2247936"/>
            <a:ext cx="4457969" cy="3343476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Ceny za 2.miesto v I. </a:t>
            </a:r>
            <a:r>
              <a:rPr lang="pl-PL" dirty="0" err="1">
                <a:latin typeface="Arial Black" panose="020B0A04020102020204" pitchFamily="34" charset="0"/>
              </a:rPr>
              <a:t>kategórii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219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4401" y="2247936"/>
            <a:ext cx="4457968" cy="3343476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Ceny za 3.miesto v I. </a:t>
            </a:r>
            <a:r>
              <a:rPr lang="pl-PL" dirty="0" err="1">
                <a:latin typeface="Arial Black" panose="020B0A04020102020204" pitchFamily="34" charset="0"/>
              </a:rPr>
              <a:t>kategórii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endParaRPr lang="sk-SK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095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40443B5-0140-DBC2-68DE-6589D9879E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62" t="41533"/>
          <a:stretch/>
        </p:blipFill>
        <p:spPr>
          <a:xfrm>
            <a:off x="2899213" y="2249213"/>
            <a:ext cx="3619969" cy="2837701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9128F9A2-EEA7-43AD-1D9A-A2DBAA3B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rial Black" panose="020B0A04020102020204" pitchFamily="34" charset="0"/>
              </a:rPr>
              <a:t>Ceny za 1.miesto v II. </a:t>
            </a:r>
            <a:r>
              <a:rPr lang="pl-PL" dirty="0" err="1">
                <a:latin typeface="Arial Black" panose="020B0A04020102020204" pitchFamily="34" charset="0"/>
              </a:rPr>
              <a:t>kategórii</a:t>
            </a:r>
            <a:r>
              <a:rPr lang="pl-PL" dirty="0">
                <a:latin typeface="Arial Black" panose="020B0A04020102020204" pitchFamily="34" charset="0"/>
              </a:rPr>
              <a:t> </a:t>
            </a:r>
            <a:endParaRPr lang="sk-SK" dirty="0">
              <a:latin typeface="Arial Black" panose="020B0A04020102020204" pitchFamily="34" charset="0"/>
            </a:endParaRP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F734B138-FBD7-9764-3DA2-C7BE6A3E77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01" b="50562"/>
          <a:stretch/>
        </p:blipFill>
        <p:spPr>
          <a:xfrm>
            <a:off x="6519182" y="2232597"/>
            <a:ext cx="2186150" cy="285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43061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130</Words>
  <Application>Microsoft Office PowerPoint</Application>
  <PresentationFormat>Širokouhlá</PresentationFormat>
  <Paragraphs>15</Paragraphs>
  <Slides>15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Motív Office</vt:lpstr>
      <vt:lpstr>Pomoc pri organizácii – učiteľ: Mgr. Erika Lišaníková</vt:lpstr>
      <vt:lpstr>Ceny pre zapojených žiakov I.</vt:lpstr>
      <vt:lpstr>Ceny pre zapojených žiakov II.</vt:lpstr>
      <vt:lpstr>Ceny pre zapojených učiteľov</vt:lpstr>
      <vt:lpstr>Ceny za 1., 2. a 3.miesto v I. kategórii </vt:lpstr>
      <vt:lpstr>Ceny za 1.miesto v I. kategórii </vt:lpstr>
      <vt:lpstr>Ceny za 2.miesto v I. kategórii </vt:lpstr>
      <vt:lpstr>Ceny za 3.miesto v I. kategórii </vt:lpstr>
      <vt:lpstr>Ceny za 1.miesto v II. kategórii </vt:lpstr>
      <vt:lpstr>Ceny za 2.miesto v II. kategórii </vt:lpstr>
      <vt:lpstr>Ceny za 3.miesto v II. kategórii </vt:lpstr>
      <vt:lpstr>Cena za 1.miesto v I. kategorii učiteľ </vt:lpstr>
      <vt:lpstr>Cena za 1.miesto v II. kategorii učiteľ </vt:lpstr>
      <vt:lpstr>Ceny pre porotu 16. 4. 2024 </vt:lpstr>
      <vt:lpstr>Ceny pre porotu 17. 4. 2024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Skladaná</dc:creator>
  <cp:lastModifiedBy>Monika Skladaná</cp:lastModifiedBy>
  <cp:revision>3</cp:revision>
  <dcterms:created xsi:type="dcterms:W3CDTF">2024-06-07T12:33:53Z</dcterms:created>
  <dcterms:modified xsi:type="dcterms:W3CDTF">2024-06-07T12:59:06Z</dcterms:modified>
</cp:coreProperties>
</file>