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58" r:id="rId14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34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Kliknutím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335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7411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3839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597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0810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504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4905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652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289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54708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771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986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832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394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1252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89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741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132894C-084B-4424-A11D-3D68E101F6C3}" type="datetimeFigureOut">
              <a:rPr lang="sk-SK" smtClean="0"/>
              <a:t>07.05.2021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27E3198-AA53-4E03-B493-8F7DD964D07F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7381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biblia.sk/citanie/ssv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Božie slovo</a:t>
            </a:r>
            <a:endParaRPr lang="sk-SK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sz="24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Prvé a posledné slovo evanjelia je </a:t>
            </a:r>
          </a:p>
          <a:p>
            <a:r>
              <a:rPr lang="sk-SK" sz="2400" b="1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láska </a:t>
            </a:r>
            <a:r>
              <a:rPr lang="sk-SK" sz="24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Božia k človeku.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0795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625033" y="2267913"/>
            <a:ext cx="10857053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Boh zjavuje tajomstvo Božieho kráľovstva maličkým – pokorným.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 potrebné pripraviť pôdu – srdce na prijatie Božieho slova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sk-SK" sz="2400" dirty="0" err="1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porov</a:t>
            </a: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podobenstvo o rozsievačovi).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Srdce môže byť zaťažené nestriedmosťou, smútkom, bolesťou.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Sú to prekážky, ktoré je treba odstrániť, odovzdať Pánovi.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 obsadeného srdca nevstúpi Božie slovo.</a:t>
            </a:r>
            <a:endParaRPr lang="sk-SK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69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856527" y="1630816"/>
            <a:ext cx="10116273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Základný chybný postoj k Božiemu slovu je ten, </a:t>
            </a:r>
            <a:endParaRPr lang="sk-SK" sz="2400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že </a:t>
            </a:r>
            <a:r>
              <a:rPr lang="sk-SK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nad ním špekulujeme len rozumom. </a:t>
            </a:r>
            <a:endParaRPr lang="sk-SK" sz="2400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Musíme </a:t>
            </a:r>
            <a:r>
              <a:rPr lang="sk-SK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nechať Božie slovo, aby k nám, k našej mysli, </a:t>
            </a:r>
            <a:endParaRPr lang="sk-SK" sz="2400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ale </a:t>
            </a:r>
            <a:r>
              <a:rPr lang="sk-SK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predovšetkým k nášmu srdcu hovorilo. </a:t>
            </a:r>
            <a:endParaRPr lang="sk-SK" sz="2400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Keď </a:t>
            </a:r>
            <a:r>
              <a:rPr lang="sk-SK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 nás Pán dotkne svojím slovom, </a:t>
            </a:r>
            <a:endParaRPr lang="sk-SK" sz="2400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musíme </a:t>
            </a:r>
            <a:r>
              <a:rPr lang="sk-SK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 pýtať, čo nám chce tým povedať – či nás chce povzbudiť, potešiť, osvietiť alebo napomenúť. </a:t>
            </a:r>
            <a:endParaRPr lang="sk-SK" sz="2400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33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821803" y="2427188"/>
            <a:ext cx="10556111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Božie slovo preniká do hĺbky duše, súdi,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nie aby odsúdilo, ale aby oslobodilo, oddelilo pravdu od lži, zachránilo z moci všetkého, čo nevedie k životu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sk-SK" sz="2400" b="1" i="1" dirty="0" err="1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Jn</a:t>
            </a:r>
            <a:r>
              <a:rPr lang="sk-SK" sz="2400" b="1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8,32: </a:t>
            </a:r>
            <a:r>
              <a:rPr lang="pt-BR" sz="2400" b="1" i="1" dirty="0">
                <a:latin typeface="Bookman Old Style" panose="02050604050505020204" pitchFamily="18" charset="0"/>
              </a:rPr>
              <a:t>poznáte pravdu a pravda vás vyslobodí." </a:t>
            </a:r>
            <a:endParaRPr lang="sk-SK" sz="2400" b="1" i="1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 našom vnútri je najkrajšia podoba, ktorú Boh do nás vložil. Originál, ktorý vzišiel z jeho ruky. Božie slovo osekáva, čo je navyše.</a:t>
            </a:r>
            <a:endParaRPr lang="sk-SK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9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3048000" y="3105835"/>
            <a:ext cx="6096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Zdroje: </a:t>
            </a:r>
            <a:r>
              <a:rPr lang="sk-SK" sz="2400" b="0" i="0" dirty="0" err="1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Vojtěch</a:t>
            </a:r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sk-SK" sz="2400" b="0" i="0" dirty="0" err="1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Kodet</a:t>
            </a:r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: </a:t>
            </a:r>
            <a:r>
              <a:rPr lang="sk-SK" sz="2400" b="0" i="0" dirty="0" err="1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Učedníctví</a:t>
            </a:r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, </a:t>
            </a:r>
          </a:p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  <a:hlinkClick r:id="rId2"/>
              </a:rPr>
              <a:t>https://biblia.sk/citanie/ssv</a:t>
            </a:r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)</a:t>
            </a:r>
          </a:p>
          <a:p>
            <a:pPr algn="ctr"/>
            <a:r>
              <a:rPr lang="sk-SK" sz="10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MS</a:t>
            </a:r>
            <a:endParaRPr lang="sk-SK" sz="1000" b="1" i="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9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2349660" y="-1464647"/>
            <a:ext cx="881990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sk-SK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sk-SK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sk-SK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sk-SK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endParaRPr lang="sk-SK" b="0" i="0" dirty="0" smtClean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sk-SK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Obdĺžnik 2"/>
          <p:cNvSpPr/>
          <p:nvPr/>
        </p:nvSpPr>
        <p:spPr>
          <a:xfrm>
            <a:off x="1076446" y="2136339"/>
            <a:ext cx="95606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Boh necháva hospodára zasiať semeno, </a:t>
            </a:r>
          </a:p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ale vzrast mu dáva on.</a:t>
            </a:r>
          </a:p>
          <a:p>
            <a:pPr algn="ctr"/>
            <a:r>
              <a:rPr lang="sk-SK" sz="2400" b="1" i="1" dirty="0" err="1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Mk</a:t>
            </a:r>
            <a:r>
              <a:rPr lang="sk-SK" sz="2400" b="1" i="1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4,26-27: "</a:t>
            </a:r>
            <a:r>
              <a:rPr lang="sk-SK" sz="2400" b="1" i="1" dirty="0" smtClean="0">
                <a:solidFill>
                  <a:srgbClr val="050A30"/>
                </a:solidFill>
                <a:effectLst/>
                <a:latin typeface="Bookman Old Style" panose="02050604050505020204" pitchFamily="18" charset="0"/>
              </a:rPr>
              <a:t>Ďalej hovoril: "S Božím kráľovstvom je to tak, ako keď človek hodí semeno do zeme; či spí alebo vstáva, v noci či vo dne, semeno klíči a rastie </a:t>
            </a:r>
          </a:p>
          <a:p>
            <a:pPr algn="ctr"/>
            <a:r>
              <a:rPr lang="sk-SK" sz="2400" b="1" i="1" dirty="0" smtClean="0">
                <a:solidFill>
                  <a:srgbClr val="050A30"/>
                </a:solidFill>
                <a:effectLst/>
                <a:latin typeface="Bookman Old Style" panose="02050604050505020204" pitchFamily="18" charset="0"/>
              </a:rPr>
              <a:t>a on ani o tom nevie."</a:t>
            </a:r>
            <a:endParaRPr lang="sk-SK" sz="2400" b="0" i="0" dirty="0" smtClean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Žime z Božieho slova. </a:t>
            </a:r>
          </a:p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Viera je z počutia Božieho slova.</a:t>
            </a:r>
          </a:p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Ono vieru prebúdza a oživuje.</a:t>
            </a:r>
            <a:endParaRPr lang="sk-SK" sz="2400" b="0" i="0" dirty="0" smtClean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03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1979271" y="2321005"/>
            <a:ext cx="8403220" cy="3785652"/>
          </a:xfrm>
          <a:prstGeom prst="rect">
            <a:avLst/>
          </a:prstGeom>
        </p:spPr>
        <p:txBody>
          <a:bodyPr wrap="square" lIns="0" rIns="180000" anchor="ctr">
            <a:spAutoFit/>
          </a:bodyPr>
          <a:lstStyle/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Ak chceme mať v sebe Boží život </a:t>
            </a:r>
          </a:p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musíme sa živiť Božím slovom.</a:t>
            </a:r>
          </a:p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Božie slovo je ešte potrebnejšie </a:t>
            </a:r>
          </a:p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(ako pre mníchov) pre tých veriacich, ktorí žijú uprostred sveta.</a:t>
            </a:r>
          </a:p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Poslušnosť Božiemu slovu spôsobuje, že nežijeme naprázdno.</a:t>
            </a:r>
          </a:p>
          <a:p>
            <a:pPr algn="ctr"/>
            <a:r>
              <a:rPr lang="sk-SK" sz="2400" b="1" i="1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Ž 1,3: "</a:t>
            </a:r>
            <a:r>
              <a:rPr lang="sk-SK" sz="2400" b="1" i="1" dirty="0" smtClean="0">
                <a:solidFill>
                  <a:srgbClr val="050A30"/>
                </a:solidFill>
                <a:effectLst/>
                <a:latin typeface="Bookman Old Style" panose="02050604050505020204" pitchFamily="18" charset="0"/>
              </a:rPr>
              <a:t>Je ako strom zasadený pri vode, čo prináša ovocie v pravý čas, a jeho lístie nikdy nevädne; darí sa mu všetko, čo podniká." </a:t>
            </a:r>
            <a:endParaRPr lang="sk-SK" sz="2400" b="0" i="0" dirty="0" smtClean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14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1539433" y="2413338"/>
            <a:ext cx="941021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2400" b="0" i="0" dirty="0" smtClean="0">
                <a:solidFill>
                  <a:srgbClr val="050A30"/>
                </a:solidFill>
                <a:effectLst/>
                <a:latin typeface="Bookman Old Style" panose="02050604050505020204" pitchFamily="18" charset="0"/>
              </a:rPr>
              <a:t>M</a:t>
            </a:r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údry muž dňom i nocou rozjíma nad Božím zákonom</a:t>
            </a:r>
          </a:p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– darí sa mu všetko, čo koná. </a:t>
            </a:r>
          </a:p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Boh sľubuje naplnený život tým, ktorí rozjímajú nad Božím slovom a uchovávajú si ho v srdci. Nevyznáme sa v sebe.</a:t>
            </a:r>
          </a:p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Božie slovo je zdrojom múdrosti - </a:t>
            </a:r>
            <a:r>
              <a:rPr lang="sk-SK" sz="2400" b="1" i="1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Sir 1,5: "</a:t>
            </a:r>
            <a:r>
              <a:rPr lang="sk-SK" sz="2400" b="1" i="1" dirty="0" smtClean="0">
                <a:solidFill>
                  <a:srgbClr val="050A30"/>
                </a:solidFill>
                <a:effectLst/>
                <a:latin typeface="Bookman Old Style" panose="02050604050505020204" pitchFamily="18" charset="0"/>
              </a:rPr>
              <a:t>Prameňom múdrosti je slovo nebeského Boha a jej cesty sú večné zákony. "</a:t>
            </a:r>
            <a:endParaRPr lang="sk-SK" sz="2400" b="0" i="0" dirty="0" smtClean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50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1493135" y="2413338"/>
            <a:ext cx="99773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Božie slovo je na poučenie a výchovu </a:t>
            </a:r>
          </a:p>
          <a:p>
            <a:pPr algn="ctr"/>
            <a:r>
              <a:rPr lang="sk-SK" sz="2400" b="0" i="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-</a:t>
            </a:r>
            <a:r>
              <a:rPr lang="sk-SK" sz="2400" b="1" i="1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 2 </a:t>
            </a:r>
            <a:r>
              <a:rPr lang="sk-SK" sz="2400" b="1" i="1" dirty="0" err="1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Tim</a:t>
            </a:r>
            <a:r>
              <a:rPr lang="sk-SK" sz="2400" b="1" i="1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3,15-17: "</a:t>
            </a:r>
            <a:r>
              <a:rPr lang="sk-SK" sz="2400" b="1" i="1" dirty="0" smtClean="0">
                <a:solidFill>
                  <a:srgbClr val="050A30"/>
                </a:solidFill>
                <a:effectLst/>
                <a:latin typeface="Bookman Old Style" panose="02050604050505020204" pitchFamily="18" charset="0"/>
              </a:rPr>
              <a:t>Od útleho detstva poznáš Sväté písma, ktoré ti môžu dať poučenie na spásu skrze vieru, </a:t>
            </a:r>
          </a:p>
          <a:p>
            <a:pPr algn="ctr"/>
            <a:r>
              <a:rPr lang="sk-SK" sz="2400" b="1" i="1" dirty="0" smtClean="0">
                <a:solidFill>
                  <a:srgbClr val="050A30"/>
                </a:solidFill>
                <a:effectLst/>
                <a:latin typeface="Bookman Old Style" panose="02050604050505020204" pitchFamily="18" charset="0"/>
              </a:rPr>
              <a:t>ktorá je v Kristovi Ježišovi. </a:t>
            </a:r>
          </a:p>
          <a:p>
            <a:pPr algn="ctr"/>
            <a:r>
              <a:rPr lang="sk-SK" sz="2400" b="1" i="1" dirty="0" smtClean="0">
                <a:solidFill>
                  <a:srgbClr val="050A30"/>
                </a:solidFill>
                <a:effectLst/>
                <a:latin typeface="Bookman Old Style" panose="02050604050505020204" pitchFamily="18" charset="0"/>
              </a:rPr>
              <a:t>Celé Písmo je Bohom vnuknuté a užitočné na poúčanie, </a:t>
            </a:r>
          </a:p>
          <a:p>
            <a:pPr algn="ctr"/>
            <a:r>
              <a:rPr lang="sk-SK" sz="2400" b="1" i="1" dirty="0" smtClean="0">
                <a:solidFill>
                  <a:srgbClr val="050A30"/>
                </a:solidFill>
                <a:effectLst/>
                <a:latin typeface="Bookman Old Style" panose="02050604050505020204" pitchFamily="18" charset="0"/>
              </a:rPr>
              <a:t>na usvedčovanie, na nápravu a na výchovu </a:t>
            </a:r>
          </a:p>
          <a:p>
            <a:pPr algn="ctr"/>
            <a:r>
              <a:rPr lang="sk-SK" sz="2400" b="1" i="1" dirty="0" smtClean="0">
                <a:solidFill>
                  <a:srgbClr val="050A30"/>
                </a:solidFill>
                <a:effectLst/>
                <a:latin typeface="Bookman Old Style" panose="02050604050505020204" pitchFamily="18" charset="0"/>
              </a:rPr>
              <a:t>v spravodlivosti, aby bol Boží človek dokonalý a pripravený na každé dobré dielo."</a:t>
            </a:r>
            <a:endParaRPr lang="sk-SK" sz="2400" b="0" i="0" dirty="0" smtClean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83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636608" y="1254883"/>
            <a:ext cx="11250592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Posväť ich pravdou – Slovo = Pravda </a:t>
            </a:r>
            <a:endParaRPr lang="sk-SK" sz="2400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b="1" i="1" dirty="0" err="1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Jn</a:t>
            </a:r>
            <a:r>
              <a:rPr lang="sk-SK" sz="2400" b="1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17,17: „</a:t>
            </a:r>
            <a:r>
              <a:rPr lang="sk-SK" sz="2400" b="1" i="1" dirty="0" smtClean="0">
                <a:latin typeface="Bookman Old Style" panose="02050604050505020204" pitchFamily="18" charset="0"/>
              </a:rPr>
              <a:t>Posväť </a:t>
            </a:r>
            <a:r>
              <a:rPr lang="sk-SK" sz="2400" b="1" i="1" dirty="0">
                <a:latin typeface="Bookman Old Style" panose="02050604050505020204" pitchFamily="18" charset="0"/>
              </a:rPr>
              <a:t>ich pravdou; tvoje slovo je pravda</a:t>
            </a:r>
            <a:r>
              <a:rPr lang="sk-SK" sz="2400" b="1" i="1" dirty="0" smtClean="0">
                <a:latin typeface="Bookman Old Style" panose="02050604050505020204" pitchFamily="18" charset="0"/>
              </a:rPr>
              <a:t>.“</a:t>
            </a:r>
            <a:endParaRPr lang="sk-SK" sz="2400" b="1" i="1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Božie slovo nás vnútorne posväcuje.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Slovo </a:t>
            </a:r>
            <a:r>
              <a:rPr lang="sk-SK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 moc budovať  </a:t>
            </a: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sk-SK" sz="2400" b="1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 20,32: „</a:t>
            </a:r>
            <a:r>
              <a:rPr lang="sk-SK" sz="2400" b="1" i="1" dirty="0">
                <a:latin typeface="Bookman Old Style" panose="02050604050505020204" pitchFamily="18" charset="0"/>
              </a:rPr>
              <a:t>A teraz vás odporúčam </a:t>
            </a:r>
            <a:endParaRPr lang="sk-SK" sz="2400" b="1" i="1" dirty="0" smtClean="0">
              <a:latin typeface="Bookman Old Style" panose="020506040505050202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b="1" i="1" dirty="0" smtClean="0">
                <a:latin typeface="Bookman Old Style" panose="02050604050505020204" pitchFamily="18" charset="0"/>
              </a:rPr>
              <a:t>Bohu </a:t>
            </a:r>
            <a:r>
              <a:rPr lang="sk-SK" sz="2400" b="1" i="1" dirty="0">
                <a:latin typeface="Bookman Old Style" panose="02050604050505020204" pitchFamily="18" charset="0"/>
              </a:rPr>
              <a:t>a slovu jeho milosti: ono má moc budovať a dať dedičstvo medzi všetkými posvätenými</a:t>
            </a:r>
            <a:r>
              <a:rPr lang="sk-SK" sz="2400" b="1" i="1" dirty="0" smtClean="0">
                <a:latin typeface="Bookman Old Style" panose="02050604050505020204" pitchFamily="18" charset="0"/>
              </a:rPr>
              <a:t>.“</a:t>
            </a:r>
            <a:r>
              <a:rPr lang="sk-SK" sz="2400" dirty="0">
                <a:latin typeface="Bookman Old Style" panose="02050604050505020204" pitchFamily="18" charset="0"/>
              </a:rPr>
              <a:t> </a:t>
            </a: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</a:t>
            </a:r>
            <a:r>
              <a:rPr lang="sk-SK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kde sa zvestuje skutočné evanjelium, tam rastie viera, </a:t>
            </a:r>
            <a:endParaRPr lang="sk-SK" sz="2400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stmeľuje </a:t>
            </a:r>
            <a:r>
              <a:rPr lang="sk-SK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 obec veriacich. </a:t>
            </a:r>
          </a:p>
        </p:txBody>
      </p:sp>
    </p:spTree>
    <p:extLst>
      <p:ext uri="{BB962C8B-B14F-4D97-AF65-F5344CB8AC3E}">
        <p14:creationId xmlns:p14="http://schemas.microsoft.com/office/powerpoint/2010/main" val="274236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1423686" y="1790090"/>
            <a:ext cx="9745884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Slovo je chlebom života – nie zákuskom.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b="1" i="1" dirty="0" err="1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Mt</a:t>
            </a:r>
            <a:r>
              <a:rPr lang="sk-SK" sz="2400" b="1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4,4: „</a:t>
            </a:r>
            <a:r>
              <a:rPr lang="sk-SK" sz="2400" b="1" i="1" dirty="0" smtClean="0">
                <a:latin typeface="Bookman Old Style" panose="02050604050505020204" pitchFamily="18" charset="0"/>
              </a:rPr>
              <a:t>Napísané je: “Nielen z chleba žije človek,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b="1" i="1" dirty="0" smtClean="0">
                <a:latin typeface="Bookman Old Style" panose="02050604050505020204" pitchFamily="18" charset="0"/>
              </a:rPr>
              <a:t>ale z každého slova, ktoré vychádza z Božích úst.”“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b="1" i="1" dirty="0" err="1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Dt</a:t>
            </a:r>
            <a:r>
              <a:rPr lang="sk-SK" sz="2400" b="1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8,3: </a:t>
            </a:r>
            <a:r>
              <a:rPr lang="sk-SK" sz="2400" b="1" i="1" dirty="0" smtClean="0">
                <a:latin typeface="Bookman Old Style" panose="02050604050505020204" pitchFamily="18" charset="0"/>
              </a:rPr>
              <a:t>„Pokoril ťa a dal ti hladovať; potom ťa kŕmil mannou, ktorú si nepoznal ani ty, ani tvoji otcovia, aby ti ukázal, že človek nežije len z chleba, ale že človek môže byť živý zo všetkého, čo vychádza z Božích úst.“ </a:t>
            </a:r>
            <a:endParaRPr lang="sk-SK" sz="2400" b="1" i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91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1365813" y="2745736"/>
            <a:ext cx="9653286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Človek žije každým slovom, ktoré vychádza z Božích úst. Mannu si Izraeliti nemohli nazbierať dopredu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 zásoby, odložiť na ďalší deň,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 Písmo sa nečíta vopred 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treba sa ním sýtiť každý deň.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Božie slovo uvádza do dôverného vzťahu s Kristom. </a:t>
            </a:r>
            <a:endParaRPr lang="sk-SK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55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ĺžnik 1"/>
          <p:cNvSpPr/>
          <p:nvPr/>
        </p:nvSpPr>
        <p:spPr>
          <a:xfrm>
            <a:off x="856527" y="1312267"/>
            <a:ext cx="9873205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Ono je východiskovým bodom každej </a:t>
            </a:r>
            <a:endParaRPr lang="sk-SK" sz="2400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pravej </a:t>
            </a:r>
            <a:r>
              <a:rPr lang="sk-SK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kresťanskej modlitby. </a:t>
            </a:r>
            <a:endParaRPr lang="sk-SK" sz="2400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Modlitba </a:t>
            </a:r>
            <a:r>
              <a:rPr lang="sk-SK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 byť stretnutím so živým Kristom – </a:t>
            </a:r>
            <a:endParaRPr lang="sk-SK" sz="2400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 </a:t>
            </a:r>
            <a:r>
              <a:rPr lang="sk-SK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 tým Slovom – prihovára sa k nám cez Božie slovo. Poznanie Božieho slova naspamäť – jedno z najväčších pokušení – </a:t>
            </a:r>
            <a:r>
              <a:rPr lang="sk-SK" sz="2400" b="1" i="1" dirty="0" err="1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Jn</a:t>
            </a:r>
            <a:r>
              <a:rPr lang="sk-SK" sz="2400" b="1" i="1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9,24: „</a:t>
            </a:r>
            <a:r>
              <a:rPr lang="sk-SK" sz="2400" b="1" i="1" dirty="0" smtClean="0">
                <a:latin typeface="Bookman Old Style" panose="02050604050505020204" pitchFamily="18" charset="0"/>
              </a:rPr>
              <a:t>Znovu </a:t>
            </a:r>
            <a:r>
              <a:rPr lang="sk-SK" sz="2400" b="1" i="1" dirty="0">
                <a:latin typeface="Bookman Old Style" panose="02050604050505020204" pitchFamily="18" charset="0"/>
              </a:rPr>
              <a:t>teda zavolali človeka, čo bol predtým slepý, a povedali mu: "Vzdaj Bohu slávu! My vieme, že ten človek je hriešnik</a:t>
            </a:r>
            <a:r>
              <a:rPr lang="sk-SK" sz="2400" b="1" i="1" dirty="0" smtClean="0">
                <a:latin typeface="Bookman Old Style" panose="02050604050505020204" pitchFamily="18" charset="0"/>
              </a:rPr>
              <a:t>.“ “</a:t>
            </a:r>
            <a:r>
              <a:rPr lang="sk-SK" sz="2400" b="1" i="1" dirty="0">
                <a:latin typeface="Bookman Old Style" panose="02050604050505020204" pitchFamily="18" charset="0"/>
              </a:rPr>
              <a:t> </a:t>
            </a: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Poznali </a:t>
            </a:r>
            <a:r>
              <a:rPr lang="sk-SK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Písma, vedeli, že príde Mesiáš, </a:t>
            </a:r>
            <a:endParaRPr lang="sk-SK" sz="2400" dirty="0" smtClean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ale </a:t>
            </a:r>
            <a:r>
              <a:rPr lang="sk-SK" sz="24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keď prišiel – neprijali ho</a:t>
            </a:r>
            <a:r>
              <a:rPr lang="sk-SK" sz="2400" dirty="0" smtClean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sk-SK" sz="24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98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ký motív">
  <a:themeElements>
    <a:clrScheme name="Organický motív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ký motív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ký motív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296</TotalTime>
  <Words>286</Words>
  <Application>Microsoft Office PowerPoint</Application>
  <PresentationFormat>Širokouhlá</PresentationFormat>
  <Paragraphs>76</Paragraphs>
  <Slides>13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13</vt:i4>
      </vt:variant>
    </vt:vector>
  </HeadingPairs>
  <TitlesOfParts>
    <vt:vector size="19" baseType="lpstr">
      <vt:lpstr>Arial</vt:lpstr>
      <vt:lpstr>Bookman Old Style</vt:lpstr>
      <vt:lpstr>Calibri</vt:lpstr>
      <vt:lpstr>Garamond</vt:lpstr>
      <vt:lpstr>Times New Roman</vt:lpstr>
      <vt:lpstr>Organický motív</vt:lpstr>
      <vt:lpstr>Božie slovo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Božie slovo</dc:title>
  <dc:creator>krpelanova</dc:creator>
  <cp:lastModifiedBy>krpelanova</cp:lastModifiedBy>
  <cp:revision>11</cp:revision>
  <dcterms:created xsi:type="dcterms:W3CDTF">2021-05-07T07:21:00Z</dcterms:created>
  <dcterms:modified xsi:type="dcterms:W3CDTF">2021-05-07T12:17:23Z</dcterms:modified>
</cp:coreProperties>
</file>