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6" r:id="rId12"/>
    <p:sldId id="269" r:id="rId13"/>
    <p:sldId id="274" r:id="rId14"/>
    <p:sldId id="273" r:id="rId15"/>
    <p:sldId id="272" r:id="rId16"/>
    <p:sldId id="275" r:id="rId17"/>
    <p:sldId id="270" r:id="rId18"/>
    <p:sldId id="279" r:id="rId19"/>
    <p:sldId id="278" r:id="rId20"/>
    <p:sldId id="277" r:id="rId21"/>
    <p:sldId id="276" r:id="rId22"/>
    <p:sldId id="280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91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020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518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17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970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07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089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87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995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584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F01A-A399-43C7-907F-F83179B6C2B5}" type="datetimeFigureOut">
              <a:rPr lang="sk-SK" smtClean="0"/>
              <a:t>30.09.2021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6305-18ED-4C70-97A6-B099E5CF7D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870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000" cy="6840000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448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4</a:t>
            </a:r>
            <a:r>
              <a:rPr lang="sk-SK" b="1" cap="all" dirty="0" smtClean="0"/>
              <a:t>. Desiatok ruženca svetla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692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5</a:t>
            </a:r>
            <a:r>
              <a:rPr lang="sk-SK" b="1" cap="all" dirty="0" smtClean="0"/>
              <a:t>. Desiatok ruženca svetla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50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 smtClean="0"/>
              <a:t>1. Desiatok bolestného ruženca</a:t>
            </a:r>
            <a:endParaRPr lang="sk-SK" b="1" cap="all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000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2</a:t>
            </a:r>
            <a:r>
              <a:rPr lang="sk-SK" b="1" cap="all" dirty="0" smtClean="0"/>
              <a:t>. Desiatok bolestného ruženca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373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3</a:t>
            </a:r>
            <a:r>
              <a:rPr lang="sk-SK" b="1" cap="all" dirty="0" smtClean="0"/>
              <a:t>. Desiatok bolestného ruženca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4010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4</a:t>
            </a:r>
            <a:r>
              <a:rPr lang="sk-SK" b="1" cap="all" dirty="0" smtClean="0"/>
              <a:t>. Desiatok bolestného ruženca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375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 smtClean="0"/>
              <a:t>5. Desiatok bolestného ruženca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8423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1</a:t>
            </a:r>
            <a:r>
              <a:rPr lang="sk-SK" b="1" cap="all" dirty="0" smtClean="0"/>
              <a:t>. Desiatok Slávnostného ruženca</a:t>
            </a:r>
            <a:endParaRPr lang="sk-SK" b="1" cap="all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5117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2</a:t>
            </a:r>
            <a:r>
              <a:rPr lang="sk-SK" b="1" cap="all" dirty="0" smtClean="0"/>
              <a:t>. Desiatok </a:t>
            </a:r>
            <a:r>
              <a:rPr lang="sk-SK" b="1" cap="all" dirty="0"/>
              <a:t>Slávnostného</a:t>
            </a:r>
            <a:r>
              <a:rPr lang="sk-SK" b="1" cap="all" dirty="0" smtClean="0"/>
              <a:t> ruženca</a:t>
            </a:r>
            <a:endParaRPr lang="sk-SK" b="1" cap="all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5493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3</a:t>
            </a:r>
            <a:r>
              <a:rPr lang="sk-SK" b="1" cap="all" dirty="0" smtClean="0"/>
              <a:t>. Desiatok </a:t>
            </a:r>
            <a:r>
              <a:rPr lang="sk-SK" b="1" cap="all" dirty="0"/>
              <a:t>Slávnostného</a:t>
            </a:r>
            <a:r>
              <a:rPr lang="sk-SK" b="1" cap="all" dirty="0" smtClean="0"/>
              <a:t> ruženca</a:t>
            </a:r>
            <a:endParaRPr lang="sk-SK" b="1" cap="all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0306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 smtClean="0"/>
              <a:t>1. Desiatok radostného ruženca</a:t>
            </a:r>
            <a:endParaRPr lang="sk-SK" b="1" cap="all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0295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4</a:t>
            </a:r>
            <a:r>
              <a:rPr lang="sk-SK" b="1" cap="all" dirty="0" smtClean="0"/>
              <a:t>. Desiatok </a:t>
            </a:r>
            <a:r>
              <a:rPr lang="sk-SK" b="1" cap="all" dirty="0"/>
              <a:t>Slávnostného</a:t>
            </a:r>
            <a:r>
              <a:rPr lang="sk-SK" b="1" cap="all" dirty="0" smtClean="0"/>
              <a:t> ruženca</a:t>
            </a:r>
            <a:endParaRPr lang="sk-SK" b="1" cap="all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282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 smtClean="0"/>
              <a:t>5. Desiatok </a:t>
            </a:r>
            <a:r>
              <a:rPr lang="sk-SK" b="1" cap="all" dirty="0"/>
              <a:t>Slávnostného</a:t>
            </a:r>
            <a:r>
              <a:rPr lang="sk-SK" b="1" cap="all" dirty="0" smtClean="0"/>
              <a:t> ruženca</a:t>
            </a:r>
            <a:endParaRPr lang="sk-SK" b="1" cap="all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6011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https://slidetodoc.com/modlitba-svtho-ruenca-oktber-mesiac-ruenca-ako-sa/</a:t>
            </a:r>
          </a:p>
        </p:txBody>
      </p:sp>
    </p:spTree>
    <p:extLst>
      <p:ext uri="{BB962C8B-B14F-4D97-AF65-F5344CB8AC3E}">
        <p14:creationId xmlns:p14="http://schemas.microsoft.com/office/powerpoint/2010/main" val="35948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2</a:t>
            </a:r>
            <a:r>
              <a:rPr lang="sk-SK" b="1" cap="all" dirty="0" smtClean="0"/>
              <a:t>. Desiatok radostného ruženca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432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 smtClean="0"/>
              <a:t>3. Desiatok radostného ruženca</a:t>
            </a:r>
            <a:endParaRPr lang="sk-SK" b="1" cap="all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158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4</a:t>
            </a:r>
            <a:r>
              <a:rPr lang="sk-SK" b="1" cap="all" dirty="0" smtClean="0"/>
              <a:t>. Desiatok radostného ruženca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98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 smtClean="0"/>
              <a:t>5. Desiatok radostného ruženca</a:t>
            </a:r>
            <a:endParaRPr lang="sk-SK" b="1" cap="all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169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1</a:t>
            </a:r>
            <a:r>
              <a:rPr lang="sk-SK" b="1" cap="all" dirty="0" smtClean="0"/>
              <a:t>. Desiatok ruženca svetla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590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 smtClean="0"/>
              <a:t>2. Desiatok ruženca svetla</a:t>
            </a:r>
            <a:endParaRPr lang="sk-SK" b="1" cap="all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89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k-SK" b="1" cap="all" dirty="0"/>
              <a:t>3</a:t>
            </a:r>
            <a:r>
              <a:rPr lang="sk-SK" b="1" cap="all" dirty="0" smtClean="0"/>
              <a:t>. Desiatok ruženca svetla</a:t>
            </a:r>
            <a:endParaRPr lang="sk-SK" b="1" cap="all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483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106</Words>
  <Application>Microsoft Office PowerPoint</Application>
  <PresentationFormat>Širokouhlá</PresentationFormat>
  <Paragraphs>22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Motív balíka Office</vt:lpstr>
      <vt:lpstr>Prezentácia programu PowerPoint</vt:lpstr>
      <vt:lpstr>1. Desiatok radostného ruženca</vt:lpstr>
      <vt:lpstr>2. Desiatok radostného ruženca</vt:lpstr>
      <vt:lpstr>3. Desiatok radostného ruženca</vt:lpstr>
      <vt:lpstr>4. Desiatok radostného ruženca</vt:lpstr>
      <vt:lpstr>5. Desiatok radostného ruženca</vt:lpstr>
      <vt:lpstr>1. Desiatok ruženca svetla</vt:lpstr>
      <vt:lpstr>2. Desiatok ruženca svetla</vt:lpstr>
      <vt:lpstr>3. Desiatok ruženca svetla</vt:lpstr>
      <vt:lpstr>4. Desiatok ruženca svetla</vt:lpstr>
      <vt:lpstr>5. Desiatok ruženca svetla</vt:lpstr>
      <vt:lpstr>1. Desiatok bolestného ruženca</vt:lpstr>
      <vt:lpstr>2. Desiatok bolestného ruženca</vt:lpstr>
      <vt:lpstr>3. Desiatok bolestného ruženca</vt:lpstr>
      <vt:lpstr>4. Desiatok bolestného ruženca</vt:lpstr>
      <vt:lpstr>5. Desiatok bolestného ruženca</vt:lpstr>
      <vt:lpstr>1. Desiatok Slávnostného ruženca</vt:lpstr>
      <vt:lpstr>2. Desiatok Slávnostného ruženca</vt:lpstr>
      <vt:lpstr>3. Desiatok Slávnostného ruženca</vt:lpstr>
      <vt:lpstr>4. Desiatok Slávnostného ruženca</vt:lpstr>
      <vt:lpstr>5. Desiatok Slávnostného ruženca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krpelanova</dc:creator>
  <cp:lastModifiedBy>krpelanova</cp:lastModifiedBy>
  <cp:revision>4</cp:revision>
  <dcterms:created xsi:type="dcterms:W3CDTF">2021-09-30T12:34:47Z</dcterms:created>
  <dcterms:modified xsi:type="dcterms:W3CDTF">2021-09-30T12:58:10Z</dcterms:modified>
</cp:coreProperties>
</file>