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3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1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8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9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81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0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6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70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1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83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2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41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32894C-084B-4424-A11D-3D68E101F6C3}" type="datetimeFigureOut">
              <a:rPr lang="sk-SK" smtClean="0"/>
              <a:t>07.05.2021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7E3198-AA53-4E03-B493-8F7DD964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a.sk/citanie/ss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Božie slovo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Prvé a posledné slovo evanjelia je </a:t>
            </a:r>
          </a:p>
          <a:p>
            <a:r>
              <a:rPr lang="sk-SK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láska </a:t>
            </a:r>
            <a:r>
              <a:rPr lang="sk-SK" sz="2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Božia k človeku.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79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25033" y="2267913"/>
            <a:ext cx="1085705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 zjavuje tajomstvo Božieho kráľovstva maličkým – pokorným.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potrebné pripraviť pôdu – srdce na prijatie Božieho slova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porov</a:t>
            </a: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podobenstvo o rozsievačovi).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Srdce môže byť zaťažené nestriedmosťou, smútkom, bolesťou.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 to prekážky, ktoré je treba odstrániť, odovzdať Pánovi.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obsadeného srdca nevstúpi Božie slovo.</a:t>
            </a:r>
            <a:endParaRPr lang="sk-SK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56527" y="1630816"/>
            <a:ext cx="1011627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Základný chybný postoj k Božiemu slovu je ten,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 ním špekulujeme len rozumom.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Musíme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nechať Božie slovo, aby k nám, k našej mysli,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predovšetkým k nášmu srdcu hovorilo.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Keď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nás Pán dotkne svojím slovom,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musíme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pýtať, čo nám chce tým povedať – či nás chce povzbudiť, potešiť, osvietiť alebo napomenúť.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21803" y="2427188"/>
            <a:ext cx="1055611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Božie slovo preniká do hĺbky duše, súdi,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aby odsúdilo, ale aby oslobodilo, oddelilo pravdu od lži, zachránilo z moci všetkého, čo nevedie k životu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2400" b="1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sk-SK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8,32: </a:t>
            </a:r>
            <a:r>
              <a:rPr lang="pt-BR" sz="2400" b="1" i="1" dirty="0">
                <a:latin typeface="Bookman Old Style" panose="02050604050505020204" pitchFamily="18" charset="0"/>
              </a:rPr>
              <a:t>poznáte pravdu a pravda vás vyslobodí." </a:t>
            </a:r>
            <a:endParaRPr lang="sk-SK" sz="2400" b="1" i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našom vnútri je najkrajšia podoba, ktorú Boh do nás vložil. Originál, ktorý vzišiel z jeho ruky. Božie slovo osekáva, čo je navyše.</a:t>
            </a:r>
            <a:endParaRPr lang="sk-SK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48000" y="3105835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Zdroje: </a:t>
            </a:r>
            <a:r>
              <a:rPr lang="sk-SK" sz="2400" b="0" i="0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Vojtěch</a:t>
            </a:r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sk-SK" sz="2400" b="0" i="0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Kodet</a:t>
            </a:r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sk-SK" sz="2400" b="0" i="0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Učedníctví</a:t>
            </a:r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 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  <a:hlinkClick r:id="rId2"/>
              </a:rPr>
              <a:t>https://biblia.sk/citanie/ssv</a:t>
            </a:r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)</a:t>
            </a:r>
          </a:p>
          <a:p>
            <a:pPr algn="ctr"/>
            <a:r>
              <a:rPr lang="sk-SK" sz="1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MS</a:t>
            </a:r>
            <a:endParaRPr lang="sk-SK" sz="1000" b="1" i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49660" y="-1464647"/>
            <a:ext cx="8819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sk-SK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sk-SK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sk-SK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sk-SK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sk-SK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76446" y="2136339"/>
            <a:ext cx="9560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Boh necháva hospodára zasiať semeno, 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ale vzrast mu dáva on.</a:t>
            </a:r>
          </a:p>
          <a:p>
            <a:pPr algn="ctr"/>
            <a:r>
              <a:rPr lang="sk-SK" sz="24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Mk</a:t>
            </a:r>
            <a:r>
              <a:rPr lang="sk-SK" sz="24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4,26-27: "</a:t>
            </a:r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Ďalej hovoril: "S Božím kráľovstvom je to tak, ako keď človek hodí semeno do zeme; či spí alebo vstáva, v noci či vo dne, semeno klíči a rastie </a:t>
            </a:r>
          </a:p>
          <a:p>
            <a:pPr algn="ctr"/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a on ani o tom nevie."</a:t>
            </a:r>
            <a:endParaRPr lang="sk-SK" sz="24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Žime z Božieho slova. 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Viera je z počutia Božieho slova.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Ono vieru prebúdza a oživuje.</a:t>
            </a:r>
            <a:endParaRPr lang="sk-SK" sz="24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79271" y="2321005"/>
            <a:ext cx="8403220" cy="3785652"/>
          </a:xfrm>
          <a:prstGeom prst="rect">
            <a:avLst/>
          </a:prstGeom>
        </p:spPr>
        <p:txBody>
          <a:bodyPr wrap="square" lIns="0" rIns="180000" anchor="ctr">
            <a:spAutoFit/>
          </a:bodyPr>
          <a:lstStyle/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Ak chceme mať v sebe Boží život 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musíme sa živiť Božím slovom.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Božie slovo je ešte potrebnejšie 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(ako pre mníchov) pre tých veriacich, ktorí žijú uprostred sveta.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Poslušnosť Božiemu slovu spôsobuje, že nežijeme naprázdno.</a:t>
            </a:r>
          </a:p>
          <a:p>
            <a:pPr algn="ctr"/>
            <a:r>
              <a:rPr lang="sk-SK" sz="24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Ž 1,3: "</a:t>
            </a:r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Je ako strom zasadený pri vode, čo prináša ovocie v pravý čas, a jeho lístie nikdy nevädne; darí sa mu všetko, čo podniká." </a:t>
            </a:r>
            <a:endParaRPr lang="sk-SK" sz="24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39433" y="2413338"/>
            <a:ext cx="9410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0" i="0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M</a:t>
            </a:r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údry muž dňom i nocou rozjíma nad Božím zákonom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– darí sa mu všetko, čo koná. 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Boh sľubuje naplnený život tým, ktorí rozjímajú nad Božím slovom a uchovávajú si ho v srdci. Nevyznáme sa v sebe.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Božie slovo je zdrojom múdrosti - </a:t>
            </a:r>
            <a:r>
              <a:rPr lang="sk-SK" sz="24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Sir 1,5: "</a:t>
            </a:r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Prameňom múdrosti je slovo nebeského Boha a jej cesty sú večné zákony. "</a:t>
            </a:r>
            <a:endParaRPr lang="sk-SK" sz="24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93135" y="2413338"/>
            <a:ext cx="9977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Božie slovo je na poučenie a výchovu </a:t>
            </a:r>
          </a:p>
          <a:p>
            <a:pPr algn="ctr"/>
            <a:r>
              <a:rPr lang="sk-SK" sz="2400" b="0" i="0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-</a:t>
            </a:r>
            <a:r>
              <a:rPr lang="sk-SK" sz="24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2 </a:t>
            </a:r>
            <a:r>
              <a:rPr lang="sk-SK" sz="2400" b="1" i="1" dirty="0" err="1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Tim</a:t>
            </a:r>
            <a:r>
              <a:rPr lang="sk-SK" sz="2400" b="1" i="1" dirty="0" smtClean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3,15-17: "</a:t>
            </a:r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Od útleho detstva poznáš Sväté písma, ktoré ti môžu dať poučenie na spásu skrze vieru, </a:t>
            </a:r>
          </a:p>
          <a:p>
            <a:pPr algn="ctr"/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ktorá je v Kristovi Ježišovi. </a:t>
            </a:r>
          </a:p>
          <a:p>
            <a:pPr algn="ctr"/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Celé Písmo je Bohom vnuknuté a užitočné na poúčanie, </a:t>
            </a:r>
          </a:p>
          <a:p>
            <a:pPr algn="ctr"/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na usvedčovanie, na nápravu a na výchovu </a:t>
            </a:r>
          </a:p>
          <a:p>
            <a:pPr algn="ctr"/>
            <a:r>
              <a:rPr lang="sk-SK" sz="2400" b="1" i="1" dirty="0" smtClean="0">
                <a:solidFill>
                  <a:srgbClr val="050A30"/>
                </a:solidFill>
                <a:effectLst/>
                <a:latin typeface="Bookman Old Style" panose="02050604050505020204" pitchFamily="18" charset="0"/>
              </a:rPr>
              <a:t>v spravodlivosti, aby bol Boží človek dokonalý a pripravený na každé dobré dielo."</a:t>
            </a:r>
            <a:endParaRPr lang="sk-SK" sz="2400" b="0" i="0" dirty="0" smtClean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36608" y="1254883"/>
            <a:ext cx="1125059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Posväť ich pravdou – Slovo = Pravda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b="1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sk-SK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17,17: „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Posväť </a:t>
            </a:r>
            <a:r>
              <a:rPr lang="sk-SK" sz="2400" b="1" i="1" dirty="0">
                <a:latin typeface="Bookman Old Style" panose="02050604050505020204" pitchFamily="18" charset="0"/>
              </a:rPr>
              <a:t>ich pravdou; tvoje slovo je pravda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.“</a:t>
            </a:r>
            <a:endParaRPr lang="sk-SK" sz="2400" b="1" i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Božie slovo nás vnútorne posväcuje.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Slovo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moc budovať  </a:t>
            </a: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 20,32: „</a:t>
            </a:r>
            <a:r>
              <a:rPr lang="sk-SK" sz="2400" b="1" i="1" dirty="0">
                <a:latin typeface="Bookman Old Style" panose="02050604050505020204" pitchFamily="18" charset="0"/>
              </a:rPr>
              <a:t>A teraz vás odporúčam </a:t>
            </a:r>
            <a:endParaRPr lang="sk-SK" sz="2400" b="1" i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b="1" i="1" dirty="0" smtClean="0">
                <a:latin typeface="Bookman Old Style" panose="02050604050505020204" pitchFamily="18" charset="0"/>
              </a:rPr>
              <a:t>Bohu </a:t>
            </a:r>
            <a:r>
              <a:rPr lang="sk-SK" sz="2400" b="1" i="1" dirty="0">
                <a:latin typeface="Bookman Old Style" panose="02050604050505020204" pitchFamily="18" charset="0"/>
              </a:rPr>
              <a:t>a slovu jeho milosti: ono má moc budovať a dať dedičstvo medzi všetkými posvätenými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.“</a:t>
            </a:r>
            <a:r>
              <a:rPr lang="sk-SK" sz="2400" dirty="0">
                <a:latin typeface="Bookman Old Style" panose="02050604050505020204" pitchFamily="18" charset="0"/>
              </a:rPr>
              <a:t> </a:t>
            </a: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kde sa zvestuje skutočné evanjelium, tam rastie viera,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stmeľuje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 obec veriacich. </a:t>
            </a:r>
          </a:p>
        </p:txBody>
      </p:sp>
    </p:spTree>
    <p:extLst>
      <p:ext uri="{BB962C8B-B14F-4D97-AF65-F5344CB8AC3E}">
        <p14:creationId xmlns:p14="http://schemas.microsoft.com/office/powerpoint/2010/main" val="27423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23686" y="1790090"/>
            <a:ext cx="974588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Slovo je chlebom života – nie zákuskom.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b="1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sk-SK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4,4: „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Napísané je: “Nielen z chleba žije človek,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b="1" i="1" dirty="0" smtClean="0">
                <a:latin typeface="Bookman Old Style" panose="02050604050505020204" pitchFamily="18" charset="0"/>
              </a:rPr>
              <a:t>ale z každého slova, ktoré vychádza z Božích úst.”“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b="1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sk-SK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8,3: 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„Pokoril ťa a dal ti hladovať; potom ťa kŕmil mannou, ktorú si nepoznal ani ty, ani tvoji otcovia, aby ti ukázal, že človek nežije len z chleba, ale že človek môže byť živý zo všetkého, čo vychádza z Božích úst.“ </a:t>
            </a:r>
            <a:endParaRPr lang="sk-SK" sz="2400" b="1" i="1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65813" y="2745736"/>
            <a:ext cx="965328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Človek žije každým slovom, ktoré vychádza z Božích úst. Mannu si Izraeliti nemohli nazbierať dopredu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zásoby, odložiť na ďalší deň,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 Písmo sa nečíta vopred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treba sa ním sýtiť každý deň.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Božie slovo uvádza do dôverného vzťahu s Kristom. </a:t>
            </a:r>
            <a:endParaRPr lang="sk-SK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56527" y="1312267"/>
            <a:ext cx="9873205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 je východiskovým bodom každej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pravej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kresťanskej modlitby.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Modlitba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byť stretnutím so živým Kristom –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tým Slovom – prihovára sa k nám cez Božie slovo. Poznanie Božieho slova naspamäť – jedno z najväčších pokušení – </a:t>
            </a:r>
            <a:r>
              <a:rPr lang="sk-SK" sz="2400" b="1" i="1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sk-SK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9,24: „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Znovu </a:t>
            </a:r>
            <a:r>
              <a:rPr lang="sk-SK" sz="2400" b="1" i="1" dirty="0">
                <a:latin typeface="Bookman Old Style" panose="02050604050505020204" pitchFamily="18" charset="0"/>
              </a:rPr>
              <a:t>teda zavolali človeka, čo bol predtým slepý, a povedali mu: "Vzdaj Bohu slávu! My vieme, že ten človek je hriešnik</a:t>
            </a:r>
            <a:r>
              <a:rPr lang="sk-SK" sz="2400" b="1" i="1" dirty="0" smtClean="0">
                <a:latin typeface="Bookman Old Style" panose="02050604050505020204" pitchFamily="18" charset="0"/>
              </a:rPr>
              <a:t>.“ “</a:t>
            </a:r>
            <a:r>
              <a:rPr lang="sk-SK" sz="2400" b="1" i="1" dirty="0">
                <a:latin typeface="Bookman Old Style" panose="02050604050505020204" pitchFamily="18" charset="0"/>
              </a:rPr>
              <a:t> </a:t>
            </a: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Poznali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Písma, vedeli, že príde Mesiáš, </a:t>
            </a:r>
            <a:endParaRPr lang="sk-SK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</a:t>
            </a:r>
            <a:r>
              <a:rPr lang="sk-SK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keď prišiel – neprijali ho</a:t>
            </a:r>
            <a:r>
              <a:rPr lang="sk-SK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sk-SK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286</Words>
  <Application>Microsoft Office PowerPoint</Application>
  <PresentationFormat>Širokouhlá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Garamond</vt:lpstr>
      <vt:lpstr>Times New Roman</vt:lpstr>
      <vt:lpstr>Organický motív</vt:lpstr>
      <vt:lpstr>Božie slovo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Božie slovo</dc:title>
  <dc:creator>krpelanova</dc:creator>
  <cp:lastModifiedBy>krpelanova</cp:lastModifiedBy>
  <cp:revision>11</cp:revision>
  <dcterms:created xsi:type="dcterms:W3CDTF">2021-05-07T07:21:00Z</dcterms:created>
  <dcterms:modified xsi:type="dcterms:W3CDTF">2021-05-07T12:17:23Z</dcterms:modified>
</cp:coreProperties>
</file>